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800" r:id="rId4"/>
    <p:sldMasterId id="2147483801" r:id="rId5"/>
    <p:sldMasterId id="214748380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y="5143500" cx="9144000"/>
  <p:notesSz cx="6858000" cy="9144000"/>
  <p:embeddedFontLst>
    <p:embeddedFont>
      <p:font typeface="Montserrat"/>
      <p:regular r:id="rId33"/>
      <p:bold r:id="rId34"/>
      <p:italic r:id="rId35"/>
      <p:boldItalic r:id="rId36"/>
    </p:embeddedFont>
    <p:embeddedFont>
      <p:font typeface="Montserrat Medium"/>
      <p:regular r:id="rId37"/>
      <p:bold r:id="rId38"/>
      <p:italic r:id="rId39"/>
      <p:boldItalic r:id="rId40"/>
    </p:embeddedFont>
    <p:embeddedFont>
      <p:font typeface="Montserrat ExtraLight"/>
      <p:regular r:id="rId41"/>
      <p:bold r:id="rId42"/>
      <p:italic r:id="rId43"/>
      <p:boldItalic r:id="rId44"/>
    </p:embeddedFont>
    <p:embeddedFont>
      <p:font typeface="Montserrat ExtraBold"/>
      <p:bold r:id="rId45"/>
      <p:boldItalic r:id="rId46"/>
    </p:embeddedFont>
    <p:embeddedFont>
      <p:font typeface="Montserrat Thin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Medium-boldItalic.fntdata"/><Relationship Id="rId42" Type="http://schemas.openxmlformats.org/officeDocument/2006/relationships/font" Target="fonts/MontserratExtraLight-bold.fntdata"/><Relationship Id="rId41" Type="http://schemas.openxmlformats.org/officeDocument/2006/relationships/font" Target="fonts/MontserratExtraLight-regular.fntdata"/><Relationship Id="rId44" Type="http://schemas.openxmlformats.org/officeDocument/2006/relationships/font" Target="fonts/MontserratExtraLight-boldItalic.fntdata"/><Relationship Id="rId43" Type="http://schemas.openxmlformats.org/officeDocument/2006/relationships/font" Target="fonts/MontserratExtraLight-italic.fntdata"/><Relationship Id="rId46" Type="http://schemas.openxmlformats.org/officeDocument/2006/relationships/font" Target="fonts/MontserratExtraBold-boldItalic.fntdata"/><Relationship Id="rId45" Type="http://schemas.openxmlformats.org/officeDocument/2006/relationships/font" Target="fonts/MontserratExtra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font" Target="fonts/MontserratThin-bold.fntdata"/><Relationship Id="rId47" Type="http://schemas.openxmlformats.org/officeDocument/2006/relationships/font" Target="fonts/MontserratThin-regular.fntdata"/><Relationship Id="rId49" Type="http://schemas.openxmlformats.org/officeDocument/2006/relationships/font" Target="fonts/MontserratThin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font" Target="fonts/Montserrat-regular.fntdata"/><Relationship Id="rId32" Type="http://schemas.openxmlformats.org/officeDocument/2006/relationships/slide" Target="slides/slide25.xml"/><Relationship Id="rId35" Type="http://schemas.openxmlformats.org/officeDocument/2006/relationships/font" Target="fonts/Montserrat-italic.fntdata"/><Relationship Id="rId34" Type="http://schemas.openxmlformats.org/officeDocument/2006/relationships/font" Target="fonts/Montserrat-bold.fntdata"/><Relationship Id="rId37" Type="http://schemas.openxmlformats.org/officeDocument/2006/relationships/font" Target="fonts/MontserratMedium-regular.fntdata"/><Relationship Id="rId36" Type="http://schemas.openxmlformats.org/officeDocument/2006/relationships/font" Target="fonts/Montserrat-boldItalic.fntdata"/><Relationship Id="rId39" Type="http://schemas.openxmlformats.org/officeDocument/2006/relationships/font" Target="fonts/MontserratMedium-italic.fntdata"/><Relationship Id="rId38" Type="http://schemas.openxmlformats.org/officeDocument/2006/relationships/font" Target="fonts/MontserratMedium-bold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0" Type="http://schemas.openxmlformats.org/officeDocument/2006/relationships/font" Target="fonts/MontserratThin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g3993b10de46_0_9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3" name="Google Shape;1823;g3993b10de46_0_9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g3a4468656d8_0_49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3" name="Google Shape;2003;g3a4468656d8_0_49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7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g3a1d5aaefa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9" name="Google Shape;2009;g3a1d5aaefa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4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39990affcc1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39990affcc1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8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3a1d5aaefa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0" name="Google Shape;2060;g3a1d5aaefa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4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3a1d5aaefa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3a1d5aaefa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4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g3a1d5aaefa9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6" name="Google Shape;2086;g3a1d5aaefa9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4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g3a1d5aaefa9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6" name="Google Shape;2106;g3a1d5aaefa9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4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g3a1d5aaefa9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6" name="Google Shape;2126;g3a1d5aaefa9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4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g3a1d5aaefa9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" name="Google Shape;2146;g3a1d5aaefa9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6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g3a1d5aaefa9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8" name="Google Shape;2198;g3a1d5aaefa9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7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g3a4468656d8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9" name="Google Shape;1829;g3a4468656d8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4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g3a4468656d8_0_5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6" name="Google Shape;2226;g3a4468656d8_0_5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3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g3a39c719a1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5" name="Google Shape;2265;g3a39c719a1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3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g3a4468656d8_0_49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5" name="Google Shape;2305;g3a4468656d8_0_49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9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Google Shape;2310;g3a4468656d8_0_49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1" name="Google Shape;2311;g3a4468656d8_0_49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9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3a4468656d8_0_5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3a4468656d8_0_5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6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g3a4468656d8_0_30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8" name="Google Shape;2358;g3a4468656d8_0_30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4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g3a4468656d8_0_39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6" name="Google Shape;1836;g3a4468656d8_0_39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0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g2adb844a3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2" name="Google Shape;1842;g2adb844a3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3a4468656d8_0_49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8" name="Google Shape;1848;g3a4468656d8_0_49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2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g3a2450a567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4" name="Google Shape;1854;g3a2450a567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4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39990affcc1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39990affcc1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g3a1d5aaefa9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7" name="Google Shape;1907;g3a1d5aaefa9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4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39990affcc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39990affcc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28.png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Relationship Id="rId3" Type="http://schemas.openxmlformats.org/officeDocument/2006/relationships/image" Target="../media/image28.png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28.png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28.png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Relationship Id="rId3" Type="http://schemas.openxmlformats.org/officeDocument/2006/relationships/image" Target="../media/image28.png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28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28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28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mparison-2">
  <p:cSld name="Title and Comparison-2">
    <p:bg>
      <p:bgPr>
        <a:solidFill>
          <a:schemeClr val="dk1"/>
        </a:solidFill>
      </p:bgPr>
    </p:bg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03"/>
          <p:cNvSpPr txBox="1"/>
          <p:nvPr>
            <p:ph idx="1" type="body"/>
          </p:nvPr>
        </p:nvSpPr>
        <p:spPr>
          <a:xfrm>
            <a:off x="403650" y="1245350"/>
            <a:ext cx="39840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>
                <a:solidFill>
                  <a:schemeClr val="accent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20" name="Google Shape;1220;p103"/>
          <p:cNvSpPr txBox="1"/>
          <p:nvPr>
            <p:ph idx="2" type="body"/>
          </p:nvPr>
        </p:nvSpPr>
        <p:spPr>
          <a:xfrm>
            <a:off x="4714876" y="2017200"/>
            <a:ext cx="3950100" cy="27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‒"/>
              <a:defRPr sz="14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o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◆"/>
              <a:defRPr sz="11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1" name="Google Shape;1221;p103"/>
          <p:cNvSpPr txBox="1"/>
          <p:nvPr>
            <p:ph idx="3" type="body"/>
          </p:nvPr>
        </p:nvSpPr>
        <p:spPr>
          <a:xfrm>
            <a:off x="4773475" y="1245350"/>
            <a:ext cx="39501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sz="18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‒"/>
              <a:defRPr>
                <a:solidFill>
                  <a:schemeClr val="accent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>
                <a:solidFill>
                  <a:schemeClr val="accent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22" name="Google Shape;1222;p103"/>
          <p:cNvSpPr txBox="1"/>
          <p:nvPr>
            <p:ph idx="4" type="body"/>
          </p:nvPr>
        </p:nvSpPr>
        <p:spPr>
          <a:xfrm>
            <a:off x="485475" y="2017200"/>
            <a:ext cx="3952800" cy="27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‒"/>
              <a:defRPr sz="14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o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◆"/>
              <a:defRPr sz="11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3" name="Google Shape;1223;p103"/>
          <p:cNvSpPr txBox="1"/>
          <p:nvPr>
            <p:ph type="title"/>
          </p:nvPr>
        </p:nvSpPr>
        <p:spPr>
          <a:xfrm>
            <a:off x="403675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103"/>
          <p:cNvSpPr txBox="1"/>
          <p:nvPr>
            <p:ph idx="11" type="ftr"/>
          </p:nvPr>
        </p:nvSpPr>
        <p:spPr>
          <a:xfrm>
            <a:off x="403650" y="4725400"/>
            <a:ext cx="2532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9pPr>
          </a:lstStyle>
          <a:p/>
        </p:txBody>
      </p:sp>
      <p:sp>
        <p:nvSpPr>
          <p:cNvPr id="1225" name="Google Shape;1225;p103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6" name="Google Shape;1226;p103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7" name="Google Shape;1227;p10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8" name="Google Shape;1228;p103"/>
          <p:cNvGrpSpPr/>
          <p:nvPr/>
        </p:nvGrpSpPr>
        <p:grpSpPr>
          <a:xfrm>
            <a:off x="405888" y="1642542"/>
            <a:ext cx="3927502" cy="239789"/>
            <a:chOff x="405888" y="1545386"/>
            <a:chExt cx="3927502" cy="239789"/>
          </a:xfrm>
        </p:grpSpPr>
        <p:grpSp>
          <p:nvGrpSpPr>
            <p:cNvPr id="1229" name="Google Shape;1229;p103"/>
            <p:cNvGrpSpPr/>
            <p:nvPr/>
          </p:nvGrpSpPr>
          <p:grpSpPr>
            <a:xfrm>
              <a:off x="405888" y="1552375"/>
              <a:ext cx="3927502" cy="232800"/>
              <a:chOff x="4777125" y="1555925"/>
              <a:chExt cx="3927502" cy="232800"/>
            </a:xfrm>
          </p:grpSpPr>
          <p:cxnSp>
            <p:nvCxnSpPr>
              <p:cNvPr id="1230" name="Google Shape;1230;p103"/>
              <p:cNvCxnSpPr/>
              <p:nvPr/>
            </p:nvCxnSpPr>
            <p:spPr>
              <a:xfrm>
                <a:off x="4777125" y="1672326"/>
                <a:ext cx="1847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31" name="Google Shape;1231;p103"/>
              <p:cNvCxnSpPr/>
              <p:nvPr/>
            </p:nvCxnSpPr>
            <p:spPr>
              <a:xfrm>
                <a:off x="6857527" y="1672326"/>
                <a:ext cx="1847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32" name="Google Shape;1232;p103"/>
              <p:cNvSpPr/>
              <p:nvPr/>
            </p:nvSpPr>
            <p:spPr>
              <a:xfrm rot="-2700000">
                <a:off x="6658578" y="1590018"/>
                <a:ext cx="164614" cy="164614"/>
              </a:xfrm>
              <a:prstGeom prst="rtTriangle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233" name="Google Shape;1233;p103"/>
            <p:cNvSpPr/>
            <p:nvPr/>
          </p:nvSpPr>
          <p:spPr>
            <a:xfrm rot="-2700000">
              <a:off x="2287828" y="1579479"/>
              <a:ext cx="164614" cy="164614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234" name="Google Shape;1234;p103"/>
          <p:cNvGrpSpPr/>
          <p:nvPr/>
        </p:nvGrpSpPr>
        <p:grpSpPr>
          <a:xfrm>
            <a:off x="4776650" y="1642542"/>
            <a:ext cx="3927502" cy="239789"/>
            <a:chOff x="405888" y="1545386"/>
            <a:chExt cx="3927502" cy="239789"/>
          </a:xfrm>
        </p:grpSpPr>
        <p:grpSp>
          <p:nvGrpSpPr>
            <p:cNvPr id="1235" name="Google Shape;1235;p103"/>
            <p:cNvGrpSpPr/>
            <p:nvPr/>
          </p:nvGrpSpPr>
          <p:grpSpPr>
            <a:xfrm>
              <a:off x="405888" y="1552375"/>
              <a:ext cx="3927502" cy="232800"/>
              <a:chOff x="4777125" y="1555925"/>
              <a:chExt cx="3927502" cy="232800"/>
            </a:xfrm>
          </p:grpSpPr>
          <p:cxnSp>
            <p:nvCxnSpPr>
              <p:cNvPr id="1236" name="Google Shape;1236;p103"/>
              <p:cNvCxnSpPr/>
              <p:nvPr/>
            </p:nvCxnSpPr>
            <p:spPr>
              <a:xfrm>
                <a:off x="4777125" y="1672326"/>
                <a:ext cx="1847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37" name="Google Shape;1237;p103"/>
              <p:cNvCxnSpPr/>
              <p:nvPr/>
            </p:nvCxnSpPr>
            <p:spPr>
              <a:xfrm>
                <a:off x="6857527" y="1672326"/>
                <a:ext cx="1847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38" name="Google Shape;1238;p103"/>
              <p:cNvSpPr/>
              <p:nvPr/>
            </p:nvSpPr>
            <p:spPr>
              <a:xfrm rot="-2700000">
                <a:off x="6658578" y="1590018"/>
                <a:ext cx="164614" cy="164614"/>
              </a:xfrm>
              <a:prstGeom prst="rtTriangle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239" name="Google Shape;1239;p103"/>
            <p:cNvSpPr/>
            <p:nvPr/>
          </p:nvSpPr>
          <p:spPr>
            <a:xfrm rot="-2700000">
              <a:off x="2287828" y="1579479"/>
              <a:ext cx="164614" cy="164614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x2">
  <p:cSld name="Title and Content 2x2"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1" name="Google Shape;1241;p104"/>
          <p:cNvGrpSpPr/>
          <p:nvPr/>
        </p:nvGrpSpPr>
        <p:grpSpPr>
          <a:xfrm>
            <a:off x="4776200" y="3265182"/>
            <a:ext cx="3928427" cy="239900"/>
            <a:chOff x="4776200" y="1548825"/>
            <a:chExt cx="3928427" cy="239900"/>
          </a:xfrm>
        </p:grpSpPr>
        <p:cxnSp>
          <p:nvCxnSpPr>
            <p:cNvPr id="1242" name="Google Shape;1242;p104"/>
            <p:cNvCxnSpPr/>
            <p:nvPr/>
          </p:nvCxnSpPr>
          <p:spPr>
            <a:xfrm>
              <a:off x="4776200" y="1672326"/>
              <a:ext cx="1847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3" name="Google Shape;1243;p104"/>
            <p:cNvCxnSpPr/>
            <p:nvPr/>
          </p:nvCxnSpPr>
          <p:spPr>
            <a:xfrm>
              <a:off x="6857527" y="1672326"/>
              <a:ext cx="1847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44" name="Google Shape;1244;p104"/>
            <p:cNvSpPr/>
            <p:nvPr/>
          </p:nvSpPr>
          <p:spPr>
            <a:xfrm rot="-2700000">
              <a:off x="6658578" y="1590018"/>
              <a:ext cx="164614" cy="164614"/>
            </a:xfrm>
            <a:prstGeom prst="rtTriangl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45" name="Google Shape;1245;p104"/>
            <p:cNvSpPr/>
            <p:nvPr/>
          </p:nvSpPr>
          <p:spPr>
            <a:xfrm rot="-2700000">
              <a:off x="6658603" y="1582917"/>
              <a:ext cx="164614" cy="164614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246" name="Google Shape;1246;p104"/>
          <p:cNvGrpSpPr/>
          <p:nvPr/>
        </p:nvGrpSpPr>
        <p:grpSpPr>
          <a:xfrm>
            <a:off x="405425" y="3265182"/>
            <a:ext cx="3928427" cy="239900"/>
            <a:chOff x="4776200" y="1548825"/>
            <a:chExt cx="3928427" cy="239900"/>
          </a:xfrm>
        </p:grpSpPr>
        <p:cxnSp>
          <p:nvCxnSpPr>
            <p:cNvPr id="1247" name="Google Shape;1247;p104"/>
            <p:cNvCxnSpPr/>
            <p:nvPr/>
          </p:nvCxnSpPr>
          <p:spPr>
            <a:xfrm>
              <a:off x="4776200" y="1672326"/>
              <a:ext cx="1847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8" name="Google Shape;1248;p104"/>
            <p:cNvCxnSpPr/>
            <p:nvPr/>
          </p:nvCxnSpPr>
          <p:spPr>
            <a:xfrm>
              <a:off x="6857527" y="1672326"/>
              <a:ext cx="1847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49" name="Google Shape;1249;p104"/>
            <p:cNvSpPr/>
            <p:nvPr/>
          </p:nvSpPr>
          <p:spPr>
            <a:xfrm rot="-2700000">
              <a:off x="6658578" y="1590018"/>
              <a:ext cx="164614" cy="164614"/>
            </a:xfrm>
            <a:prstGeom prst="rtTriangl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50" name="Google Shape;1250;p104"/>
            <p:cNvSpPr/>
            <p:nvPr/>
          </p:nvSpPr>
          <p:spPr>
            <a:xfrm rot="-2700000">
              <a:off x="6658603" y="1582917"/>
              <a:ext cx="164614" cy="164614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251" name="Google Shape;1251;p104"/>
          <p:cNvGrpSpPr/>
          <p:nvPr/>
        </p:nvGrpSpPr>
        <p:grpSpPr>
          <a:xfrm>
            <a:off x="4776200" y="1548825"/>
            <a:ext cx="3928427" cy="239900"/>
            <a:chOff x="4776200" y="1548825"/>
            <a:chExt cx="3928427" cy="239900"/>
          </a:xfrm>
        </p:grpSpPr>
        <p:cxnSp>
          <p:nvCxnSpPr>
            <p:cNvPr id="1252" name="Google Shape;1252;p104"/>
            <p:cNvCxnSpPr/>
            <p:nvPr/>
          </p:nvCxnSpPr>
          <p:spPr>
            <a:xfrm>
              <a:off x="4776200" y="1672326"/>
              <a:ext cx="1847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3" name="Google Shape;1253;p104"/>
            <p:cNvCxnSpPr/>
            <p:nvPr/>
          </p:nvCxnSpPr>
          <p:spPr>
            <a:xfrm>
              <a:off x="6857527" y="1672326"/>
              <a:ext cx="1847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54" name="Google Shape;1254;p104"/>
            <p:cNvSpPr/>
            <p:nvPr/>
          </p:nvSpPr>
          <p:spPr>
            <a:xfrm rot="-2700000">
              <a:off x="6658578" y="1590018"/>
              <a:ext cx="164614" cy="164614"/>
            </a:xfrm>
            <a:prstGeom prst="rtTriangl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55" name="Google Shape;1255;p104"/>
            <p:cNvSpPr/>
            <p:nvPr/>
          </p:nvSpPr>
          <p:spPr>
            <a:xfrm rot="-2700000">
              <a:off x="6658603" y="1582917"/>
              <a:ext cx="164614" cy="164614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256" name="Google Shape;1256;p104"/>
          <p:cNvSpPr txBox="1"/>
          <p:nvPr>
            <p:ph idx="1" type="body"/>
          </p:nvPr>
        </p:nvSpPr>
        <p:spPr>
          <a:xfrm>
            <a:off x="476250" y="1245352"/>
            <a:ext cx="39528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7" name="Google Shape;1257;p104"/>
          <p:cNvSpPr txBox="1"/>
          <p:nvPr>
            <p:ph idx="2" type="body"/>
          </p:nvPr>
        </p:nvSpPr>
        <p:spPr>
          <a:xfrm>
            <a:off x="4714876" y="1245352"/>
            <a:ext cx="39528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accen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8" name="Google Shape;1258;p104"/>
          <p:cNvSpPr txBox="1"/>
          <p:nvPr>
            <p:ph idx="3" type="body"/>
          </p:nvPr>
        </p:nvSpPr>
        <p:spPr>
          <a:xfrm>
            <a:off x="403675" y="1823729"/>
            <a:ext cx="3984300" cy="12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‒"/>
              <a:defRPr sz="1100">
                <a:solidFill>
                  <a:schemeClr val="dk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 sz="1050">
                <a:solidFill>
                  <a:schemeClr val="dk1"/>
                </a:solidFill>
              </a:defRPr>
            </a:lvl3pPr>
            <a:lvl4pPr indent="-2921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o"/>
              <a:defRPr sz="1000">
                <a:solidFill>
                  <a:schemeClr val="dk1"/>
                </a:solidFill>
              </a:defRPr>
            </a:lvl4pPr>
            <a:lvl5pPr indent="-2921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◆"/>
              <a:defRPr sz="1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9" name="Google Shape;1259;p104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60" name="Google Shape;1260;p104"/>
          <p:cNvSpPr txBox="1"/>
          <p:nvPr>
            <p:ph idx="4" type="body"/>
          </p:nvPr>
        </p:nvSpPr>
        <p:spPr>
          <a:xfrm>
            <a:off x="4770350" y="1823729"/>
            <a:ext cx="3941100" cy="12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‒"/>
              <a:defRPr sz="1100">
                <a:solidFill>
                  <a:schemeClr val="dk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 sz="1050">
                <a:solidFill>
                  <a:schemeClr val="dk1"/>
                </a:solidFill>
              </a:defRPr>
            </a:lvl3pPr>
            <a:lvl4pPr indent="-2921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o"/>
              <a:defRPr sz="1000">
                <a:solidFill>
                  <a:schemeClr val="dk1"/>
                </a:solidFill>
              </a:defRPr>
            </a:lvl4pPr>
            <a:lvl5pPr indent="-2921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◆"/>
              <a:defRPr sz="1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1" name="Google Shape;1261;p104"/>
          <p:cNvSpPr txBox="1"/>
          <p:nvPr>
            <p:ph idx="5" type="body"/>
          </p:nvPr>
        </p:nvSpPr>
        <p:spPr>
          <a:xfrm>
            <a:off x="476249" y="2983427"/>
            <a:ext cx="3950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2" name="Google Shape;1262;p104"/>
          <p:cNvSpPr txBox="1"/>
          <p:nvPr>
            <p:ph idx="6" type="body"/>
          </p:nvPr>
        </p:nvSpPr>
        <p:spPr>
          <a:xfrm>
            <a:off x="4714876" y="2983427"/>
            <a:ext cx="3950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accen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3" name="Google Shape;1263;p104"/>
          <p:cNvSpPr txBox="1"/>
          <p:nvPr>
            <p:ph idx="7" type="body"/>
          </p:nvPr>
        </p:nvSpPr>
        <p:spPr>
          <a:xfrm>
            <a:off x="403675" y="3542507"/>
            <a:ext cx="3976800" cy="12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‒"/>
              <a:defRPr sz="1100">
                <a:solidFill>
                  <a:schemeClr val="dk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 sz="1050">
                <a:solidFill>
                  <a:schemeClr val="dk1"/>
                </a:solidFill>
              </a:defRPr>
            </a:lvl3pPr>
            <a:lvl4pPr indent="-2921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o"/>
              <a:defRPr sz="1000">
                <a:solidFill>
                  <a:schemeClr val="dk1"/>
                </a:solidFill>
              </a:defRPr>
            </a:lvl4pPr>
            <a:lvl5pPr indent="-2921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◆"/>
              <a:defRPr sz="1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4" name="Google Shape;1264;p104"/>
          <p:cNvSpPr txBox="1"/>
          <p:nvPr>
            <p:ph idx="8" type="body"/>
          </p:nvPr>
        </p:nvSpPr>
        <p:spPr>
          <a:xfrm>
            <a:off x="4770350" y="3542507"/>
            <a:ext cx="3941100" cy="12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‒"/>
              <a:defRPr sz="1100">
                <a:solidFill>
                  <a:schemeClr val="dk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 sz="1050">
                <a:solidFill>
                  <a:schemeClr val="dk1"/>
                </a:solidFill>
              </a:defRPr>
            </a:lvl3pPr>
            <a:lvl4pPr indent="-2921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o"/>
              <a:defRPr sz="1000">
                <a:solidFill>
                  <a:schemeClr val="dk1"/>
                </a:solidFill>
              </a:defRPr>
            </a:lvl4pPr>
            <a:lvl5pPr indent="-2921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◆"/>
              <a:defRPr sz="1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5" name="Google Shape;1265;p104"/>
          <p:cNvSpPr txBox="1"/>
          <p:nvPr>
            <p:ph idx="11" type="ftr"/>
          </p:nvPr>
        </p:nvSpPr>
        <p:spPr>
          <a:xfrm>
            <a:off x="403675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266" name="Google Shape;1266;p104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7" name="Google Shape;1267;p104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104"/>
          <p:cNvGrpSpPr/>
          <p:nvPr/>
        </p:nvGrpSpPr>
        <p:grpSpPr>
          <a:xfrm>
            <a:off x="405425" y="1548825"/>
            <a:ext cx="3928427" cy="239900"/>
            <a:chOff x="4776200" y="1548825"/>
            <a:chExt cx="3928427" cy="239900"/>
          </a:xfrm>
        </p:grpSpPr>
        <p:cxnSp>
          <p:nvCxnSpPr>
            <p:cNvPr id="1269" name="Google Shape;1269;p104"/>
            <p:cNvCxnSpPr/>
            <p:nvPr/>
          </p:nvCxnSpPr>
          <p:spPr>
            <a:xfrm>
              <a:off x="4776200" y="1672326"/>
              <a:ext cx="1847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0" name="Google Shape;1270;p104"/>
            <p:cNvCxnSpPr/>
            <p:nvPr/>
          </p:nvCxnSpPr>
          <p:spPr>
            <a:xfrm>
              <a:off x="6857527" y="1672326"/>
              <a:ext cx="1847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71" name="Google Shape;1271;p104"/>
            <p:cNvSpPr/>
            <p:nvPr/>
          </p:nvSpPr>
          <p:spPr>
            <a:xfrm rot="-2700000">
              <a:off x="6658578" y="1590018"/>
              <a:ext cx="164614" cy="164614"/>
            </a:xfrm>
            <a:prstGeom prst="rtTriangl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72" name="Google Shape;1272;p104"/>
            <p:cNvSpPr/>
            <p:nvPr/>
          </p:nvSpPr>
          <p:spPr>
            <a:xfrm rot="-2700000">
              <a:off x="6658603" y="1582917"/>
              <a:ext cx="164614" cy="164614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>
          <p15:clr>
            <a:srgbClr val="FBAE40"/>
          </p15:clr>
        </p15:guide>
        <p15:guide id="2" orient="horz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x2-2">
  <p:cSld name="Title and Content 2x2-2">
    <p:bg>
      <p:bgPr>
        <a:solidFill>
          <a:schemeClr val="dk1"/>
        </a:solidFill>
      </p:bgPr>
    </p:bg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4" name="Google Shape;1274;p105"/>
          <p:cNvGrpSpPr/>
          <p:nvPr/>
        </p:nvGrpSpPr>
        <p:grpSpPr>
          <a:xfrm>
            <a:off x="405888" y="1545386"/>
            <a:ext cx="3927502" cy="239789"/>
            <a:chOff x="405888" y="1545386"/>
            <a:chExt cx="3927502" cy="239789"/>
          </a:xfrm>
        </p:grpSpPr>
        <p:grpSp>
          <p:nvGrpSpPr>
            <p:cNvPr id="1275" name="Google Shape;1275;p105"/>
            <p:cNvGrpSpPr/>
            <p:nvPr/>
          </p:nvGrpSpPr>
          <p:grpSpPr>
            <a:xfrm>
              <a:off x="405888" y="1552375"/>
              <a:ext cx="3927502" cy="232800"/>
              <a:chOff x="4777125" y="1555925"/>
              <a:chExt cx="3927502" cy="232800"/>
            </a:xfrm>
          </p:grpSpPr>
          <p:cxnSp>
            <p:nvCxnSpPr>
              <p:cNvPr id="1276" name="Google Shape;1276;p105"/>
              <p:cNvCxnSpPr/>
              <p:nvPr/>
            </p:nvCxnSpPr>
            <p:spPr>
              <a:xfrm>
                <a:off x="4777125" y="1672326"/>
                <a:ext cx="1847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7" name="Google Shape;1277;p105"/>
              <p:cNvCxnSpPr/>
              <p:nvPr/>
            </p:nvCxnSpPr>
            <p:spPr>
              <a:xfrm>
                <a:off x="6857527" y="1672326"/>
                <a:ext cx="1847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78" name="Google Shape;1278;p105"/>
              <p:cNvSpPr/>
              <p:nvPr/>
            </p:nvSpPr>
            <p:spPr>
              <a:xfrm rot="-2700000">
                <a:off x="6658578" y="1590018"/>
                <a:ext cx="164614" cy="164614"/>
              </a:xfrm>
              <a:prstGeom prst="rtTriangle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279" name="Google Shape;1279;p105"/>
            <p:cNvSpPr/>
            <p:nvPr/>
          </p:nvSpPr>
          <p:spPr>
            <a:xfrm rot="-2700000">
              <a:off x="2287828" y="1579479"/>
              <a:ext cx="164614" cy="164614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280" name="Google Shape;1280;p105"/>
          <p:cNvGrpSpPr/>
          <p:nvPr/>
        </p:nvGrpSpPr>
        <p:grpSpPr>
          <a:xfrm>
            <a:off x="4776650" y="1545386"/>
            <a:ext cx="3927502" cy="239789"/>
            <a:chOff x="405888" y="1545386"/>
            <a:chExt cx="3927502" cy="239789"/>
          </a:xfrm>
        </p:grpSpPr>
        <p:grpSp>
          <p:nvGrpSpPr>
            <p:cNvPr id="1281" name="Google Shape;1281;p105"/>
            <p:cNvGrpSpPr/>
            <p:nvPr/>
          </p:nvGrpSpPr>
          <p:grpSpPr>
            <a:xfrm>
              <a:off x="405888" y="1552375"/>
              <a:ext cx="3927502" cy="232800"/>
              <a:chOff x="4777125" y="1555925"/>
              <a:chExt cx="3927502" cy="232800"/>
            </a:xfrm>
          </p:grpSpPr>
          <p:cxnSp>
            <p:nvCxnSpPr>
              <p:cNvPr id="1282" name="Google Shape;1282;p105"/>
              <p:cNvCxnSpPr/>
              <p:nvPr/>
            </p:nvCxnSpPr>
            <p:spPr>
              <a:xfrm>
                <a:off x="4777125" y="1672326"/>
                <a:ext cx="1847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83" name="Google Shape;1283;p105"/>
              <p:cNvCxnSpPr/>
              <p:nvPr/>
            </p:nvCxnSpPr>
            <p:spPr>
              <a:xfrm>
                <a:off x="6857527" y="1672326"/>
                <a:ext cx="1847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84" name="Google Shape;1284;p105"/>
              <p:cNvSpPr/>
              <p:nvPr/>
            </p:nvSpPr>
            <p:spPr>
              <a:xfrm rot="-2700000">
                <a:off x="6658578" y="1590018"/>
                <a:ext cx="164614" cy="164614"/>
              </a:xfrm>
              <a:prstGeom prst="rtTriangle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285" name="Google Shape;1285;p105"/>
            <p:cNvSpPr/>
            <p:nvPr/>
          </p:nvSpPr>
          <p:spPr>
            <a:xfrm rot="-2700000">
              <a:off x="2287828" y="1579479"/>
              <a:ext cx="164614" cy="164614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286" name="Google Shape;1286;p105"/>
          <p:cNvGrpSpPr/>
          <p:nvPr/>
        </p:nvGrpSpPr>
        <p:grpSpPr>
          <a:xfrm>
            <a:off x="405888" y="3261667"/>
            <a:ext cx="3927502" cy="239789"/>
            <a:chOff x="405888" y="1545386"/>
            <a:chExt cx="3927502" cy="239789"/>
          </a:xfrm>
        </p:grpSpPr>
        <p:grpSp>
          <p:nvGrpSpPr>
            <p:cNvPr id="1287" name="Google Shape;1287;p105"/>
            <p:cNvGrpSpPr/>
            <p:nvPr/>
          </p:nvGrpSpPr>
          <p:grpSpPr>
            <a:xfrm>
              <a:off x="405888" y="1552375"/>
              <a:ext cx="3927502" cy="232800"/>
              <a:chOff x="4777125" y="1555925"/>
              <a:chExt cx="3927502" cy="232800"/>
            </a:xfrm>
          </p:grpSpPr>
          <p:cxnSp>
            <p:nvCxnSpPr>
              <p:cNvPr id="1288" name="Google Shape;1288;p105"/>
              <p:cNvCxnSpPr/>
              <p:nvPr/>
            </p:nvCxnSpPr>
            <p:spPr>
              <a:xfrm>
                <a:off x="4777125" y="1672326"/>
                <a:ext cx="1847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89" name="Google Shape;1289;p105"/>
              <p:cNvCxnSpPr/>
              <p:nvPr/>
            </p:nvCxnSpPr>
            <p:spPr>
              <a:xfrm>
                <a:off x="6857527" y="1672326"/>
                <a:ext cx="1847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90" name="Google Shape;1290;p105"/>
              <p:cNvSpPr/>
              <p:nvPr/>
            </p:nvSpPr>
            <p:spPr>
              <a:xfrm rot="-2700000">
                <a:off x="6658578" y="1590018"/>
                <a:ext cx="164614" cy="164614"/>
              </a:xfrm>
              <a:prstGeom prst="rtTriangle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291" name="Google Shape;1291;p105"/>
            <p:cNvSpPr/>
            <p:nvPr/>
          </p:nvSpPr>
          <p:spPr>
            <a:xfrm rot="-2700000">
              <a:off x="2287828" y="1579479"/>
              <a:ext cx="164614" cy="164614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292" name="Google Shape;1292;p105"/>
          <p:cNvGrpSpPr/>
          <p:nvPr/>
        </p:nvGrpSpPr>
        <p:grpSpPr>
          <a:xfrm>
            <a:off x="4776650" y="3261667"/>
            <a:ext cx="3927502" cy="239789"/>
            <a:chOff x="405888" y="1545386"/>
            <a:chExt cx="3927502" cy="239789"/>
          </a:xfrm>
        </p:grpSpPr>
        <p:grpSp>
          <p:nvGrpSpPr>
            <p:cNvPr id="1293" name="Google Shape;1293;p105"/>
            <p:cNvGrpSpPr/>
            <p:nvPr/>
          </p:nvGrpSpPr>
          <p:grpSpPr>
            <a:xfrm>
              <a:off x="405888" y="1552375"/>
              <a:ext cx="3927502" cy="232800"/>
              <a:chOff x="4777125" y="1555925"/>
              <a:chExt cx="3927502" cy="232800"/>
            </a:xfrm>
          </p:grpSpPr>
          <p:cxnSp>
            <p:nvCxnSpPr>
              <p:cNvPr id="1294" name="Google Shape;1294;p105"/>
              <p:cNvCxnSpPr/>
              <p:nvPr/>
            </p:nvCxnSpPr>
            <p:spPr>
              <a:xfrm>
                <a:off x="4777125" y="1672326"/>
                <a:ext cx="1847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95" name="Google Shape;1295;p105"/>
              <p:cNvCxnSpPr/>
              <p:nvPr/>
            </p:nvCxnSpPr>
            <p:spPr>
              <a:xfrm>
                <a:off x="6857527" y="1672326"/>
                <a:ext cx="1847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96" name="Google Shape;1296;p105"/>
              <p:cNvSpPr/>
              <p:nvPr/>
            </p:nvSpPr>
            <p:spPr>
              <a:xfrm rot="-2700000">
                <a:off x="6658578" y="1590018"/>
                <a:ext cx="164614" cy="164614"/>
              </a:xfrm>
              <a:prstGeom prst="rtTriangle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297" name="Google Shape;1297;p105"/>
            <p:cNvSpPr/>
            <p:nvPr/>
          </p:nvSpPr>
          <p:spPr>
            <a:xfrm rot="-2700000">
              <a:off x="2287828" y="1579479"/>
              <a:ext cx="164614" cy="164614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298" name="Google Shape;1298;p105"/>
          <p:cNvSpPr txBox="1"/>
          <p:nvPr>
            <p:ph idx="1" type="body"/>
          </p:nvPr>
        </p:nvSpPr>
        <p:spPr>
          <a:xfrm>
            <a:off x="476250" y="1245352"/>
            <a:ext cx="39528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>
                <a:solidFill>
                  <a:schemeClr val="accent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99" name="Google Shape;1299;p105"/>
          <p:cNvSpPr txBox="1"/>
          <p:nvPr>
            <p:ph idx="2" type="body"/>
          </p:nvPr>
        </p:nvSpPr>
        <p:spPr>
          <a:xfrm>
            <a:off x="4770200" y="1245350"/>
            <a:ext cx="39534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sz="18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‒"/>
              <a:defRPr>
                <a:solidFill>
                  <a:schemeClr val="accent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>
                <a:solidFill>
                  <a:schemeClr val="accent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00" name="Google Shape;1300;p105"/>
          <p:cNvSpPr txBox="1"/>
          <p:nvPr>
            <p:ph idx="3" type="body"/>
          </p:nvPr>
        </p:nvSpPr>
        <p:spPr>
          <a:xfrm>
            <a:off x="403650" y="1836875"/>
            <a:ext cx="3953400" cy="10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‒"/>
              <a:defRPr sz="11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o"/>
              <a:defRPr sz="1000"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◆"/>
              <a:defRPr sz="10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1" name="Google Shape;1301;p105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2" name="Google Shape;1302;p105"/>
          <p:cNvSpPr txBox="1"/>
          <p:nvPr>
            <p:ph idx="4" type="body"/>
          </p:nvPr>
        </p:nvSpPr>
        <p:spPr>
          <a:xfrm>
            <a:off x="4770200" y="1836875"/>
            <a:ext cx="3945600" cy="10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‒"/>
              <a:defRPr sz="11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o"/>
              <a:defRPr sz="1000"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◆"/>
              <a:defRPr sz="10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3" name="Google Shape;1303;p105"/>
          <p:cNvSpPr txBox="1"/>
          <p:nvPr>
            <p:ph idx="5" type="body"/>
          </p:nvPr>
        </p:nvSpPr>
        <p:spPr>
          <a:xfrm>
            <a:off x="476250" y="2983425"/>
            <a:ext cx="3880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>
                <a:solidFill>
                  <a:schemeClr val="accent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04" name="Google Shape;1304;p105"/>
          <p:cNvSpPr txBox="1"/>
          <p:nvPr>
            <p:ph idx="6" type="body"/>
          </p:nvPr>
        </p:nvSpPr>
        <p:spPr>
          <a:xfrm>
            <a:off x="4714876" y="2983427"/>
            <a:ext cx="3950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sz="18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‒"/>
              <a:defRPr>
                <a:solidFill>
                  <a:schemeClr val="accent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>
                <a:solidFill>
                  <a:schemeClr val="accent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05" name="Google Shape;1305;p105"/>
          <p:cNvSpPr txBox="1"/>
          <p:nvPr>
            <p:ph idx="7" type="body"/>
          </p:nvPr>
        </p:nvSpPr>
        <p:spPr>
          <a:xfrm>
            <a:off x="476250" y="3526725"/>
            <a:ext cx="39456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‒"/>
              <a:defRPr sz="11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o"/>
              <a:defRPr sz="1000"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◆"/>
              <a:defRPr sz="10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105"/>
          <p:cNvSpPr txBox="1"/>
          <p:nvPr>
            <p:ph idx="8" type="body"/>
          </p:nvPr>
        </p:nvSpPr>
        <p:spPr>
          <a:xfrm>
            <a:off x="4714871" y="3526725"/>
            <a:ext cx="39501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‒"/>
              <a:defRPr sz="11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o"/>
              <a:defRPr sz="1000"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◆"/>
              <a:defRPr sz="10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105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9pPr>
          </a:lstStyle>
          <a:p/>
        </p:txBody>
      </p:sp>
      <p:sp>
        <p:nvSpPr>
          <p:cNvPr id="1308" name="Google Shape;1308;p105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9" name="Google Shape;1309;p105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0" name="Google Shape;1310;p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-2">
  <p:cSld name="Title Only-2">
    <p:bg>
      <p:bgPr>
        <a:solidFill>
          <a:schemeClr val="dk1"/>
        </a:solidFill>
      </p:bgPr>
    </p:bg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06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3" name="Google Shape;1313;p106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314" name="Google Shape;1314;p106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5" name="Google Shape;1315;p106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6" name="Google Shape;1316;p1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Key Points">
  <p:cSld name="Three Key Points"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107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9" name="Google Shape;1319;p107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320" name="Google Shape;1320;p107"/>
          <p:cNvSpPr txBox="1"/>
          <p:nvPr>
            <p:ph idx="1" type="body"/>
          </p:nvPr>
        </p:nvSpPr>
        <p:spPr>
          <a:xfrm>
            <a:off x="476250" y="3125674"/>
            <a:ext cx="2438400" cy="15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1" name="Google Shape;1321;p107"/>
          <p:cNvSpPr txBox="1"/>
          <p:nvPr>
            <p:ph idx="2" type="body"/>
          </p:nvPr>
        </p:nvSpPr>
        <p:spPr>
          <a:xfrm>
            <a:off x="3352801" y="3125674"/>
            <a:ext cx="2438400" cy="15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2" name="Google Shape;1322;p107"/>
          <p:cNvSpPr txBox="1"/>
          <p:nvPr>
            <p:ph idx="3" type="body"/>
          </p:nvPr>
        </p:nvSpPr>
        <p:spPr>
          <a:xfrm>
            <a:off x="6229350" y="3125674"/>
            <a:ext cx="2438400" cy="15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3" name="Google Shape;1323;p107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4" name="Google Shape;1324;p107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Key Points-2">
  <p:cSld name="Three Key Points-2">
    <p:bg>
      <p:bgPr>
        <a:solidFill>
          <a:schemeClr val="dk1"/>
        </a:solidFill>
      </p:bgPr>
    </p:bg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108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7" name="Google Shape;1327;p108"/>
          <p:cNvSpPr txBox="1"/>
          <p:nvPr>
            <p:ph idx="11" type="ftr"/>
          </p:nvPr>
        </p:nvSpPr>
        <p:spPr>
          <a:xfrm>
            <a:off x="403650" y="4725400"/>
            <a:ext cx="2799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328" name="Google Shape;1328;p108"/>
          <p:cNvSpPr txBox="1"/>
          <p:nvPr>
            <p:ph idx="1" type="body"/>
          </p:nvPr>
        </p:nvSpPr>
        <p:spPr>
          <a:xfrm>
            <a:off x="403650" y="3125675"/>
            <a:ext cx="2511000" cy="15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9" name="Google Shape;1329;p108"/>
          <p:cNvSpPr txBox="1"/>
          <p:nvPr>
            <p:ph idx="2" type="body"/>
          </p:nvPr>
        </p:nvSpPr>
        <p:spPr>
          <a:xfrm>
            <a:off x="3280200" y="3125675"/>
            <a:ext cx="2583900" cy="15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0" name="Google Shape;1330;p108"/>
          <p:cNvSpPr txBox="1"/>
          <p:nvPr>
            <p:ph idx="3" type="body"/>
          </p:nvPr>
        </p:nvSpPr>
        <p:spPr>
          <a:xfrm>
            <a:off x="6229350" y="3125675"/>
            <a:ext cx="2511000" cy="15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1" name="Google Shape;1331;p108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2" name="Google Shape;1332;p108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3" name="Google Shape;1333;p10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_Six Items">
  <p:cSld name="Grid_Six Items"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109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36" name="Google Shape;1336;p109"/>
          <p:cNvCxnSpPr/>
          <p:nvPr/>
        </p:nvCxnSpPr>
        <p:spPr>
          <a:xfrm>
            <a:off x="3104538" y="1662248"/>
            <a:ext cx="0" cy="2590800"/>
          </a:xfrm>
          <a:prstGeom prst="straightConnector1">
            <a:avLst/>
          </a:prstGeom>
          <a:noFill/>
          <a:ln cap="rnd" cmpd="sng" w="12700">
            <a:solidFill>
              <a:srgbClr val="DFDFD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37" name="Google Shape;1337;p109"/>
          <p:cNvCxnSpPr/>
          <p:nvPr/>
        </p:nvCxnSpPr>
        <p:spPr>
          <a:xfrm>
            <a:off x="475488" y="3013756"/>
            <a:ext cx="8193000" cy="0"/>
          </a:xfrm>
          <a:prstGeom prst="straightConnector1">
            <a:avLst/>
          </a:prstGeom>
          <a:noFill/>
          <a:ln cap="rnd" cmpd="sng" w="12700">
            <a:solidFill>
              <a:srgbClr val="DFDFD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38" name="Google Shape;1338;p109"/>
          <p:cNvCxnSpPr/>
          <p:nvPr/>
        </p:nvCxnSpPr>
        <p:spPr>
          <a:xfrm>
            <a:off x="6039462" y="1664308"/>
            <a:ext cx="0" cy="2590800"/>
          </a:xfrm>
          <a:prstGeom prst="straightConnector1">
            <a:avLst/>
          </a:prstGeom>
          <a:noFill/>
          <a:ln cap="rnd" cmpd="sng" w="12700">
            <a:solidFill>
              <a:srgbClr val="DFDFD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9" name="Google Shape;1339;p109"/>
          <p:cNvSpPr txBox="1"/>
          <p:nvPr>
            <p:ph idx="1" type="body"/>
          </p:nvPr>
        </p:nvSpPr>
        <p:spPr>
          <a:xfrm>
            <a:off x="403650" y="2316800"/>
            <a:ext cx="2532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0" name="Google Shape;1340;p109"/>
          <p:cNvSpPr txBox="1"/>
          <p:nvPr>
            <p:ph idx="2" type="body"/>
          </p:nvPr>
        </p:nvSpPr>
        <p:spPr>
          <a:xfrm>
            <a:off x="403650" y="3125675"/>
            <a:ext cx="2532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1" name="Google Shape;1341;p109"/>
          <p:cNvSpPr txBox="1"/>
          <p:nvPr>
            <p:ph idx="3" type="body"/>
          </p:nvPr>
        </p:nvSpPr>
        <p:spPr>
          <a:xfrm>
            <a:off x="3279925" y="3125675"/>
            <a:ext cx="2598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2" name="Google Shape;1342;p109"/>
          <p:cNvSpPr txBox="1"/>
          <p:nvPr>
            <p:ph idx="4" type="body"/>
          </p:nvPr>
        </p:nvSpPr>
        <p:spPr>
          <a:xfrm>
            <a:off x="3265150" y="2316800"/>
            <a:ext cx="2598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3" name="Google Shape;1343;p109"/>
          <p:cNvSpPr txBox="1"/>
          <p:nvPr>
            <p:ph idx="5" type="body"/>
          </p:nvPr>
        </p:nvSpPr>
        <p:spPr>
          <a:xfrm>
            <a:off x="6207450" y="2316800"/>
            <a:ext cx="2532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4" name="Google Shape;1344;p109"/>
          <p:cNvSpPr txBox="1"/>
          <p:nvPr>
            <p:ph idx="6" type="body"/>
          </p:nvPr>
        </p:nvSpPr>
        <p:spPr>
          <a:xfrm>
            <a:off x="6207450" y="3125675"/>
            <a:ext cx="2532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5" name="Google Shape;1345;p109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346" name="Google Shape;1346;p109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7" name="Google Shape;1347;p109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_Six Items-2">
  <p:cSld name="Grid_Six Items-2">
    <p:bg>
      <p:bgPr>
        <a:solidFill>
          <a:schemeClr val="dk1"/>
        </a:solidFill>
      </p:bgPr>
    </p:bg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110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50" name="Google Shape;1350;p110"/>
          <p:cNvCxnSpPr/>
          <p:nvPr/>
        </p:nvCxnSpPr>
        <p:spPr>
          <a:xfrm>
            <a:off x="3094871" y="1664298"/>
            <a:ext cx="0" cy="2590800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1" name="Google Shape;1351;p110"/>
          <p:cNvCxnSpPr/>
          <p:nvPr/>
        </p:nvCxnSpPr>
        <p:spPr>
          <a:xfrm>
            <a:off x="475488" y="3005158"/>
            <a:ext cx="8193000" cy="0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2" name="Google Shape;1352;p110"/>
          <p:cNvCxnSpPr/>
          <p:nvPr/>
        </p:nvCxnSpPr>
        <p:spPr>
          <a:xfrm>
            <a:off x="6031954" y="1664308"/>
            <a:ext cx="0" cy="2590800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3" name="Google Shape;1353;p110"/>
          <p:cNvSpPr txBox="1"/>
          <p:nvPr>
            <p:ph idx="1" type="body"/>
          </p:nvPr>
        </p:nvSpPr>
        <p:spPr>
          <a:xfrm>
            <a:off x="403650" y="2316800"/>
            <a:ext cx="2532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4" name="Google Shape;1354;p110"/>
          <p:cNvSpPr txBox="1"/>
          <p:nvPr>
            <p:ph idx="2" type="body"/>
          </p:nvPr>
        </p:nvSpPr>
        <p:spPr>
          <a:xfrm>
            <a:off x="403650" y="3144800"/>
            <a:ext cx="2532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5" name="Google Shape;1355;p110"/>
          <p:cNvSpPr txBox="1"/>
          <p:nvPr>
            <p:ph idx="3" type="body"/>
          </p:nvPr>
        </p:nvSpPr>
        <p:spPr>
          <a:xfrm>
            <a:off x="3279925" y="3144800"/>
            <a:ext cx="2598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6" name="Google Shape;1356;p110"/>
          <p:cNvSpPr txBox="1"/>
          <p:nvPr>
            <p:ph idx="4" type="body"/>
          </p:nvPr>
        </p:nvSpPr>
        <p:spPr>
          <a:xfrm>
            <a:off x="3265150" y="2316800"/>
            <a:ext cx="2598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7" name="Google Shape;1357;p110"/>
          <p:cNvSpPr txBox="1"/>
          <p:nvPr>
            <p:ph idx="5" type="body"/>
          </p:nvPr>
        </p:nvSpPr>
        <p:spPr>
          <a:xfrm>
            <a:off x="6207450" y="2316800"/>
            <a:ext cx="2532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8" name="Google Shape;1358;p110"/>
          <p:cNvSpPr txBox="1"/>
          <p:nvPr>
            <p:ph idx="6" type="body"/>
          </p:nvPr>
        </p:nvSpPr>
        <p:spPr>
          <a:xfrm>
            <a:off x="6190650" y="3144800"/>
            <a:ext cx="2532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9" name="Google Shape;1359;p110"/>
          <p:cNvSpPr txBox="1"/>
          <p:nvPr>
            <p:ph idx="11" type="ftr"/>
          </p:nvPr>
        </p:nvSpPr>
        <p:spPr>
          <a:xfrm>
            <a:off x="403650" y="4725400"/>
            <a:ext cx="2799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360" name="Google Shape;1360;p110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1" name="Google Shape;1361;p110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2" name="Google Shape;1362;p1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2_Headline-2">
  <p:cSld name="1/2_Headline-2">
    <p:bg>
      <p:bgPr>
        <a:solidFill>
          <a:schemeClr val="dk1"/>
        </a:solidFill>
      </p:bgPr>
    </p:bg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111"/>
          <p:cNvSpPr/>
          <p:nvPr/>
        </p:nvSpPr>
        <p:spPr>
          <a:xfrm>
            <a:off x="6825" y="7125"/>
            <a:ext cx="39018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4D4D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5" name="Google Shape;1365;p111"/>
          <p:cNvPicPr preferRelativeResize="0"/>
          <p:nvPr/>
        </p:nvPicPr>
        <p:blipFill rotWithShape="1">
          <a:blip r:embed="rId2">
            <a:alphaModFix/>
          </a:blip>
          <a:srcRect b="0" l="36406" r="34948" t="0"/>
          <a:stretch/>
        </p:blipFill>
        <p:spPr>
          <a:xfrm>
            <a:off x="403650" y="-408025"/>
            <a:ext cx="3116672" cy="58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6" name="Google Shape;1366;p111"/>
          <p:cNvSpPr txBox="1"/>
          <p:nvPr>
            <p:ph idx="1" type="body"/>
          </p:nvPr>
        </p:nvSpPr>
        <p:spPr>
          <a:xfrm>
            <a:off x="403650" y="1159359"/>
            <a:ext cx="3116700" cy="29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sz="4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67" name="Google Shape;1367;p111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8" name="Google Shape;1368;p111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9" name="Google Shape;1369;p111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0" name="Google Shape;1370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Graphic, Minimal Text">
  <p:cSld name="Layout-3A"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" name="Google Shape;1372;p112"/>
          <p:cNvPicPr preferRelativeResize="0"/>
          <p:nvPr/>
        </p:nvPicPr>
        <p:blipFill rotWithShape="1">
          <a:blip r:embed="rId2">
            <a:alphaModFix/>
          </a:blip>
          <a:srcRect b="455" l="0" r="0" t="455"/>
          <a:stretch/>
        </p:blipFill>
        <p:spPr>
          <a:xfrm>
            <a:off x="-1631925" y="-2685075"/>
            <a:ext cx="6139249" cy="60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p112"/>
          <p:cNvSpPr txBox="1"/>
          <p:nvPr>
            <p:ph type="title"/>
          </p:nvPr>
        </p:nvSpPr>
        <p:spPr>
          <a:xfrm>
            <a:off x="403650" y="403975"/>
            <a:ext cx="2532900" cy="2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112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5" name="Google Shape;1375;p112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112"/>
          <p:cNvSpPr txBox="1"/>
          <p:nvPr>
            <p:ph idx="12" type="sldNum"/>
          </p:nvPr>
        </p:nvSpPr>
        <p:spPr>
          <a:xfrm>
            <a:off x="8723550" y="4749850"/>
            <a:ext cx="4215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Graphic, Minimal Text">
  <p:cSld name="Layout-3B">
    <p:bg>
      <p:bgPr>
        <a:solidFill>
          <a:schemeClr val="dk1"/>
        </a:solidFill>
      </p:bgPr>
    </p:bg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8" name="Google Shape;1378;p113"/>
          <p:cNvPicPr preferRelativeResize="0"/>
          <p:nvPr/>
        </p:nvPicPr>
        <p:blipFill rotWithShape="1">
          <a:blip r:embed="rId2">
            <a:alphaModFix/>
          </a:blip>
          <a:srcRect b="455" l="0" r="0" t="455"/>
          <a:stretch/>
        </p:blipFill>
        <p:spPr>
          <a:xfrm>
            <a:off x="-1631925" y="-2685075"/>
            <a:ext cx="6139249" cy="60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113"/>
          <p:cNvSpPr txBox="1"/>
          <p:nvPr>
            <p:ph type="title"/>
          </p:nvPr>
        </p:nvSpPr>
        <p:spPr>
          <a:xfrm>
            <a:off x="403575" y="403975"/>
            <a:ext cx="2532900" cy="2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113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381" name="Google Shape;1381;p113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2" name="Google Shape;1382;p113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3" name="Google Shape;1383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ized Headline">
  <p:cSld name="Layout-5A"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14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6" name="Google Shape;1386;p114"/>
          <p:cNvSpPr/>
          <p:nvPr/>
        </p:nvSpPr>
        <p:spPr>
          <a:xfrm>
            <a:off x="403650" y="314825"/>
            <a:ext cx="1139400" cy="6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114"/>
          <p:cNvSpPr txBox="1"/>
          <p:nvPr>
            <p:ph type="title"/>
          </p:nvPr>
        </p:nvSpPr>
        <p:spPr>
          <a:xfrm>
            <a:off x="403650" y="403977"/>
            <a:ext cx="82641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114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9" name="Google Shape;1389;p114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ized Headline">
  <p:cSld name="Layout-5B">
    <p:bg>
      <p:bgPr>
        <a:solidFill>
          <a:schemeClr val="dk1"/>
        </a:solidFill>
      </p:bgPr>
    </p:bg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115"/>
          <p:cNvSpPr txBox="1"/>
          <p:nvPr>
            <p:ph type="title"/>
          </p:nvPr>
        </p:nvSpPr>
        <p:spPr>
          <a:xfrm>
            <a:off x="403650" y="403977"/>
            <a:ext cx="82641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2" name="Google Shape;1392;p115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393" name="Google Shape;1393;p115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4" name="Google Shape;1394;p115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5" name="Google Shape;1395;p1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ubject Comparison">
  <p:cSld name="Layout-13A"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116"/>
          <p:cNvSpPr/>
          <p:nvPr/>
        </p:nvSpPr>
        <p:spPr>
          <a:xfrm>
            <a:off x="-3489" y="1895778"/>
            <a:ext cx="9145754" cy="3248021"/>
          </a:xfrm>
          <a:custGeom>
            <a:rect b="b" l="l" r="r" t="t"/>
            <a:pathLst>
              <a:path extrusionOk="0" h="3248021" w="9145754">
                <a:moveTo>
                  <a:pt x="4575489" y="0"/>
                </a:moveTo>
                <a:cubicBezTo>
                  <a:pt x="6303696" y="0"/>
                  <a:pt x="7870850" y="689549"/>
                  <a:pt x="9016831" y="1808528"/>
                </a:cubicBezTo>
                <a:lnTo>
                  <a:pt x="9145754" y="1942546"/>
                </a:lnTo>
                <a:lnTo>
                  <a:pt x="9145754" y="3248021"/>
                </a:lnTo>
                <a:lnTo>
                  <a:pt x="0" y="3248021"/>
                </a:lnTo>
                <a:lnTo>
                  <a:pt x="0" y="1947977"/>
                </a:lnTo>
                <a:lnTo>
                  <a:pt x="134147" y="1808528"/>
                </a:lnTo>
                <a:cubicBezTo>
                  <a:pt x="1280129" y="689549"/>
                  <a:pt x="2847283" y="0"/>
                  <a:pt x="45754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116"/>
          <p:cNvSpPr/>
          <p:nvPr/>
        </p:nvSpPr>
        <p:spPr>
          <a:xfrm>
            <a:off x="6959759" y="2202393"/>
            <a:ext cx="914400" cy="9144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116"/>
          <p:cNvSpPr/>
          <p:nvPr/>
        </p:nvSpPr>
        <p:spPr>
          <a:xfrm>
            <a:off x="1269841" y="2202393"/>
            <a:ext cx="914400" cy="9144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116"/>
          <p:cNvSpPr/>
          <p:nvPr/>
        </p:nvSpPr>
        <p:spPr>
          <a:xfrm>
            <a:off x="4112188" y="1489168"/>
            <a:ext cx="914400" cy="9144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116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116"/>
          <p:cNvSpPr txBox="1"/>
          <p:nvPr>
            <p:ph idx="1" type="body"/>
          </p:nvPr>
        </p:nvSpPr>
        <p:spPr>
          <a:xfrm>
            <a:off x="3279925" y="2754982"/>
            <a:ext cx="25842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116"/>
          <p:cNvSpPr txBox="1"/>
          <p:nvPr>
            <p:ph idx="2" type="body"/>
          </p:nvPr>
        </p:nvSpPr>
        <p:spPr>
          <a:xfrm>
            <a:off x="6207450" y="3212500"/>
            <a:ext cx="25290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>
                <a:solidFill>
                  <a:schemeClr val="accen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‒"/>
              <a:defRPr>
                <a:solidFill>
                  <a:schemeClr val="accen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>
                <a:solidFill>
                  <a:schemeClr val="accen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>
                <a:solidFill>
                  <a:schemeClr val="accen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404" name="Google Shape;1404;p116"/>
          <p:cNvSpPr txBox="1"/>
          <p:nvPr>
            <p:ph idx="3" type="body"/>
          </p:nvPr>
        </p:nvSpPr>
        <p:spPr>
          <a:xfrm>
            <a:off x="6207450" y="3496357"/>
            <a:ext cx="25290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5" name="Google Shape;1405;p116"/>
          <p:cNvSpPr txBox="1"/>
          <p:nvPr>
            <p:ph idx="4" type="body"/>
          </p:nvPr>
        </p:nvSpPr>
        <p:spPr>
          <a:xfrm>
            <a:off x="403650" y="3468208"/>
            <a:ext cx="25329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6" name="Google Shape;1406;p116"/>
          <p:cNvSpPr txBox="1"/>
          <p:nvPr>
            <p:ph idx="5" type="body"/>
          </p:nvPr>
        </p:nvSpPr>
        <p:spPr>
          <a:xfrm>
            <a:off x="3279925" y="2471125"/>
            <a:ext cx="25842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>
                <a:solidFill>
                  <a:schemeClr val="accen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‒"/>
              <a:defRPr>
                <a:solidFill>
                  <a:schemeClr val="accen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>
                <a:solidFill>
                  <a:schemeClr val="accen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>
                <a:solidFill>
                  <a:schemeClr val="accen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407" name="Google Shape;1407;p116"/>
          <p:cNvSpPr txBox="1"/>
          <p:nvPr>
            <p:ph idx="6" type="body"/>
          </p:nvPr>
        </p:nvSpPr>
        <p:spPr>
          <a:xfrm>
            <a:off x="403650" y="3187475"/>
            <a:ext cx="25290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>
                <a:solidFill>
                  <a:schemeClr val="accen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‒"/>
              <a:defRPr>
                <a:solidFill>
                  <a:schemeClr val="accen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>
                <a:solidFill>
                  <a:schemeClr val="accen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>
                <a:solidFill>
                  <a:schemeClr val="accen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408" name="Google Shape;1408;p116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116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0" name="Google Shape;1410;p116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1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ubject Comparison-Dark">
  <p:cSld name="Layout-13B">
    <p:bg>
      <p:bgPr>
        <a:solidFill>
          <a:schemeClr val="dk1"/>
        </a:solidFill>
      </p:bgPr>
    </p:bg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117"/>
          <p:cNvSpPr/>
          <p:nvPr/>
        </p:nvSpPr>
        <p:spPr>
          <a:xfrm>
            <a:off x="-3489" y="1895778"/>
            <a:ext cx="9145754" cy="3248021"/>
          </a:xfrm>
          <a:custGeom>
            <a:rect b="b" l="l" r="r" t="t"/>
            <a:pathLst>
              <a:path extrusionOk="0" h="3248021" w="9145754">
                <a:moveTo>
                  <a:pt x="4575489" y="0"/>
                </a:moveTo>
                <a:cubicBezTo>
                  <a:pt x="6303696" y="0"/>
                  <a:pt x="7870850" y="689549"/>
                  <a:pt x="9016831" y="1808528"/>
                </a:cubicBezTo>
                <a:lnTo>
                  <a:pt x="9145754" y="1942546"/>
                </a:lnTo>
                <a:lnTo>
                  <a:pt x="9145754" y="3248021"/>
                </a:lnTo>
                <a:lnTo>
                  <a:pt x="0" y="3248021"/>
                </a:lnTo>
                <a:lnTo>
                  <a:pt x="0" y="1947977"/>
                </a:lnTo>
                <a:lnTo>
                  <a:pt x="134147" y="1808528"/>
                </a:lnTo>
                <a:cubicBezTo>
                  <a:pt x="1280129" y="689549"/>
                  <a:pt x="2847283" y="0"/>
                  <a:pt x="45754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117"/>
          <p:cNvSpPr/>
          <p:nvPr/>
        </p:nvSpPr>
        <p:spPr>
          <a:xfrm>
            <a:off x="6959759" y="2202393"/>
            <a:ext cx="914400" cy="9144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117"/>
          <p:cNvSpPr/>
          <p:nvPr/>
        </p:nvSpPr>
        <p:spPr>
          <a:xfrm>
            <a:off x="1269841" y="2202393"/>
            <a:ext cx="914400" cy="9144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117"/>
          <p:cNvSpPr/>
          <p:nvPr/>
        </p:nvSpPr>
        <p:spPr>
          <a:xfrm>
            <a:off x="4112188" y="1489168"/>
            <a:ext cx="914400" cy="9144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117"/>
          <p:cNvSpPr txBox="1"/>
          <p:nvPr>
            <p:ph type="title"/>
          </p:nvPr>
        </p:nvSpPr>
        <p:spPr>
          <a:xfrm>
            <a:off x="446575" y="403975"/>
            <a:ext cx="82770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8" name="Google Shape;1418;p117"/>
          <p:cNvSpPr txBox="1"/>
          <p:nvPr>
            <p:ph idx="1" type="body"/>
          </p:nvPr>
        </p:nvSpPr>
        <p:spPr>
          <a:xfrm>
            <a:off x="3279925" y="2754975"/>
            <a:ext cx="25842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9" name="Google Shape;1419;p117"/>
          <p:cNvSpPr txBox="1"/>
          <p:nvPr>
            <p:ph idx="2" type="body"/>
          </p:nvPr>
        </p:nvSpPr>
        <p:spPr>
          <a:xfrm>
            <a:off x="6329553" y="3212506"/>
            <a:ext cx="21762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20" name="Google Shape;1420;p117"/>
          <p:cNvSpPr txBox="1"/>
          <p:nvPr>
            <p:ph idx="3" type="body"/>
          </p:nvPr>
        </p:nvSpPr>
        <p:spPr>
          <a:xfrm>
            <a:off x="6207450" y="3496375"/>
            <a:ext cx="25329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1" name="Google Shape;1421;p117"/>
          <p:cNvSpPr txBox="1"/>
          <p:nvPr>
            <p:ph idx="4" type="body"/>
          </p:nvPr>
        </p:nvSpPr>
        <p:spPr>
          <a:xfrm>
            <a:off x="403650" y="3468200"/>
            <a:ext cx="25329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2" name="Google Shape;1422;p117"/>
          <p:cNvSpPr txBox="1"/>
          <p:nvPr>
            <p:ph idx="5" type="body"/>
          </p:nvPr>
        </p:nvSpPr>
        <p:spPr>
          <a:xfrm>
            <a:off x="3279925" y="2471125"/>
            <a:ext cx="25842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23" name="Google Shape;1423;p117"/>
          <p:cNvSpPr txBox="1"/>
          <p:nvPr>
            <p:ph idx="6" type="body"/>
          </p:nvPr>
        </p:nvSpPr>
        <p:spPr>
          <a:xfrm>
            <a:off x="403650" y="3187475"/>
            <a:ext cx="25329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24" name="Google Shape;1424;p117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5" name="Google Shape;1425;p117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6" name="Google Shape;1426;p117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7" name="Google Shape;1427;p1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ubject Comparison-Dark2">
  <p:cSld name="Layout-15B">
    <p:bg>
      <p:bgPr>
        <a:solidFill>
          <a:schemeClr val="dk1"/>
        </a:solidFill>
      </p:bgPr>
    </p:bg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118"/>
          <p:cNvSpPr/>
          <p:nvPr/>
        </p:nvSpPr>
        <p:spPr>
          <a:xfrm>
            <a:off x="403649" y="1245351"/>
            <a:ext cx="2540400" cy="308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0" name="Google Shape;1430;p118"/>
          <p:cNvSpPr/>
          <p:nvPr/>
        </p:nvSpPr>
        <p:spPr>
          <a:xfrm>
            <a:off x="3279925" y="1245350"/>
            <a:ext cx="2601300" cy="308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1" name="Google Shape;1431;p118"/>
          <p:cNvSpPr/>
          <p:nvPr/>
        </p:nvSpPr>
        <p:spPr>
          <a:xfrm>
            <a:off x="6199826" y="1245351"/>
            <a:ext cx="2540400" cy="308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32" name="Google Shape;1432;p118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1048449" y="3684294"/>
            <a:ext cx="1250800" cy="6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" name="Google Shape;1433;p118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3955175" y="3684294"/>
            <a:ext cx="1250800" cy="6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" name="Google Shape;1434;p118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6844626" y="3684294"/>
            <a:ext cx="1250800" cy="64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5" name="Google Shape;1435;p118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6" name="Google Shape;1436;p118"/>
          <p:cNvSpPr txBox="1"/>
          <p:nvPr>
            <p:ph idx="11" type="ftr"/>
          </p:nvPr>
        </p:nvSpPr>
        <p:spPr>
          <a:xfrm>
            <a:off x="403651" y="4725399"/>
            <a:ext cx="2799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437" name="Google Shape;1437;p118"/>
          <p:cNvSpPr txBox="1"/>
          <p:nvPr>
            <p:ph idx="1" type="body"/>
          </p:nvPr>
        </p:nvSpPr>
        <p:spPr>
          <a:xfrm>
            <a:off x="557099" y="3147496"/>
            <a:ext cx="2233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8" name="Google Shape;1438;p118"/>
          <p:cNvSpPr txBox="1"/>
          <p:nvPr>
            <p:ph idx="2" type="body"/>
          </p:nvPr>
        </p:nvSpPr>
        <p:spPr>
          <a:xfrm>
            <a:off x="557099" y="2728775"/>
            <a:ext cx="22335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i="0" sz="14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39" name="Google Shape;1439;p118"/>
          <p:cNvSpPr txBox="1"/>
          <p:nvPr>
            <p:ph idx="3" type="body"/>
          </p:nvPr>
        </p:nvSpPr>
        <p:spPr>
          <a:xfrm>
            <a:off x="3463825" y="3147496"/>
            <a:ext cx="2233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0" name="Google Shape;1440;p118"/>
          <p:cNvSpPr txBox="1"/>
          <p:nvPr>
            <p:ph idx="4" type="body"/>
          </p:nvPr>
        </p:nvSpPr>
        <p:spPr>
          <a:xfrm>
            <a:off x="3463825" y="2728775"/>
            <a:ext cx="22335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i="0" sz="14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41" name="Google Shape;1441;p118"/>
          <p:cNvSpPr txBox="1"/>
          <p:nvPr>
            <p:ph idx="5" type="body"/>
          </p:nvPr>
        </p:nvSpPr>
        <p:spPr>
          <a:xfrm>
            <a:off x="6353276" y="3147496"/>
            <a:ext cx="2233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2" name="Google Shape;1442;p118"/>
          <p:cNvSpPr txBox="1"/>
          <p:nvPr>
            <p:ph idx="6" type="body"/>
          </p:nvPr>
        </p:nvSpPr>
        <p:spPr>
          <a:xfrm>
            <a:off x="6353276" y="2728775"/>
            <a:ext cx="22335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i="0" sz="14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43" name="Google Shape;1443;p118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4" name="Google Shape;1444;p118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5" name="Google Shape;1445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ubject Comparison-2">
  <p:cSld name="Layout-15B_1">
    <p:bg>
      <p:bgPr>
        <a:solidFill>
          <a:schemeClr val="lt1"/>
        </a:solidFill>
      </p:bgPr>
    </p:bg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119"/>
          <p:cNvSpPr/>
          <p:nvPr/>
        </p:nvSpPr>
        <p:spPr>
          <a:xfrm>
            <a:off x="403649" y="1245351"/>
            <a:ext cx="2540400" cy="30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8" name="Google Shape;1448;p119"/>
          <p:cNvSpPr/>
          <p:nvPr/>
        </p:nvSpPr>
        <p:spPr>
          <a:xfrm>
            <a:off x="3279925" y="1245350"/>
            <a:ext cx="2601300" cy="30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9" name="Google Shape;1449;p119"/>
          <p:cNvSpPr/>
          <p:nvPr/>
        </p:nvSpPr>
        <p:spPr>
          <a:xfrm>
            <a:off x="6199826" y="1245351"/>
            <a:ext cx="2540400" cy="30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50" name="Google Shape;1450;p119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1048449" y="3684294"/>
            <a:ext cx="1250800" cy="6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1" name="Google Shape;1451;p119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3955175" y="3684294"/>
            <a:ext cx="1250800" cy="6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2" name="Google Shape;1452;p119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6844626" y="3684294"/>
            <a:ext cx="1250800" cy="64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119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4" name="Google Shape;1454;p119"/>
          <p:cNvSpPr txBox="1"/>
          <p:nvPr>
            <p:ph idx="11" type="ftr"/>
          </p:nvPr>
        </p:nvSpPr>
        <p:spPr>
          <a:xfrm>
            <a:off x="403651" y="4725399"/>
            <a:ext cx="2799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455" name="Google Shape;1455;p119"/>
          <p:cNvSpPr txBox="1"/>
          <p:nvPr>
            <p:ph idx="1" type="body"/>
          </p:nvPr>
        </p:nvSpPr>
        <p:spPr>
          <a:xfrm>
            <a:off x="557099" y="3147496"/>
            <a:ext cx="2233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56" name="Google Shape;1456;p119"/>
          <p:cNvSpPr txBox="1"/>
          <p:nvPr>
            <p:ph idx="2" type="body"/>
          </p:nvPr>
        </p:nvSpPr>
        <p:spPr>
          <a:xfrm>
            <a:off x="557099" y="2728775"/>
            <a:ext cx="22335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i="0" sz="14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57" name="Google Shape;1457;p119"/>
          <p:cNvSpPr txBox="1"/>
          <p:nvPr>
            <p:ph idx="3" type="body"/>
          </p:nvPr>
        </p:nvSpPr>
        <p:spPr>
          <a:xfrm>
            <a:off x="3463825" y="3147496"/>
            <a:ext cx="2233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58" name="Google Shape;1458;p119"/>
          <p:cNvSpPr txBox="1"/>
          <p:nvPr>
            <p:ph idx="4" type="body"/>
          </p:nvPr>
        </p:nvSpPr>
        <p:spPr>
          <a:xfrm>
            <a:off x="3463825" y="2728775"/>
            <a:ext cx="22335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i="0" sz="14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59" name="Google Shape;1459;p119"/>
          <p:cNvSpPr txBox="1"/>
          <p:nvPr>
            <p:ph idx="5" type="body"/>
          </p:nvPr>
        </p:nvSpPr>
        <p:spPr>
          <a:xfrm>
            <a:off x="6353276" y="3147496"/>
            <a:ext cx="2233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60" name="Google Shape;1460;p119"/>
          <p:cNvSpPr txBox="1"/>
          <p:nvPr>
            <p:ph idx="6" type="body"/>
          </p:nvPr>
        </p:nvSpPr>
        <p:spPr>
          <a:xfrm>
            <a:off x="6353276" y="2728775"/>
            <a:ext cx="22335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i="0" sz="14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61" name="Google Shape;1461;p119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2" name="Google Shape;1462;p119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Subject Comparison-Dark">
  <p:cSld name="Layout-15B_2">
    <p:bg>
      <p:bgPr>
        <a:solidFill>
          <a:schemeClr val="dk1"/>
        </a:solidFill>
      </p:bgPr>
    </p:bg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120"/>
          <p:cNvSpPr/>
          <p:nvPr/>
        </p:nvSpPr>
        <p:spPr>
          <a:xfrm>
            <a:off x="403650" y="1245348"/>
            <a:ext cx="1887900" cy="34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5" name="Google Shape;1465;p120"/>
          <p:cNvSpPr/>
          <p:nvPr/>
        </p:nvSpPr>
        <p:spPr>
          <a:xfrm>
            <a:off x="2541131" y="1245347"/>
            <a:ext cx="1933200" cy="34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6" name="Google Shape;1466;p120"/>
          <p:cNvSpPr/>
          <p:nvPr/>
        </p:nvSpPr>
        <p:spPr>
          <a:xfrm>
            <a:off x="4711032" y="1245348"/>
            <a:ext cx="1887900" cy="34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7" name="Google Shape;1467;p120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882827" y="4244986"/>
            <a:ext cx="929522" cy="477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120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3042937" y="4244986"/>
            <a:ext cx="929522" cy="477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120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5190208" y="4244986"/>
            <a:ext cx="929522" cy="477134"/>
          </a:xfrm>
          <a:prstGeom prst="rect">
            <a:avLst/>
          </a:prstGeom>
          <a:noFill/>
          <a:ln>
            <a:noFill/>
          </a:ln>
        </p:spPr>
      </p:pic>
      <p:sp>
        <p:nvSpPr>
          <p:cNvPr id="1470" name="Google Shape;1470;p120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1" name="Google Shape;1471;p120"/>
          <p:cNvSpPr txBox="1"/>
          <p:nvPr>
            <p:ph idx="11" type="ftr"/>
          </p:nvPr>
        </p:nvSpPr>
        <p:spPr>
          <a:xfrm>
            <a:off x="403651" y="4725399"/>
            <a:ext cx="2799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472" name="Google Shape;1472;p120"/>
          <p:cNvSpPr txBox="1"/>
          <p:nvPr>
            <p:ph idx="1" type="body"/>
          </p:nvPr>
        </p:nvSpPr>
        <p:spPr>
          <a:xfrm>
            <a:off x="517685" y="3846069"/>
            <a:ext cx="16599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73" name="Google Shape;1473;p120"/>
          <p:cNvSpPr txBox="1"/>
          <p:nvPr>
            <p:ph idx="2" type="body"/>
          </p:nvPr>
        </p:nvSpPr>
        <p:spPr>
          <a:xfrm>
            <a:off x="517685" y="2906975"/>
            <a:ext cx="1659900" cy="2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i="0" sz="14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74" name="Google Shape;1474;p120"/>
          <p:cNvSpPr txBox="1"/>
          <p:nvPr>
            <p:ph idx="3" type="body"/>
          </p:nvPr>
        </p:nvSpPr>
        <p:spPr>
          <a:xfrm>
            <a:off x="2677794" y="3846069"/>
            <a:ext cx="16599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75" name="Google Shape;1475;p120"/>
          <p:cNvSpPr txBox="1"/>
          <p:nvPr>
            <p:ph idx="4" type="body"/>
          </p:nvPr>
        </p:nvSpPr>
        <p:spPr>
          <a:xfrm>
            <a:off x="2677794" y="2906975"/>
            <a:ext cx="1659900" cy="2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i="0" sz="14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76" name="Google Shape;1476;p120"/>
          <p:cNvSpPr txBox="1"/>
          <p:nvPr>
            <p:ph idx="5" type="body"/>
          </p:nvPr>
        </p:nvSpPr>
        <p:spPr>
          <a:xfrm>
            <a:off x="4825066" y="3846069"/>
            <a:ext cx="16599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77" name="Google Shape;1477;p120"/>
          <p:cNvSpPr txBox="1"/>
          <p:nvPr>
            <p:ph idx="6" type="body"/>
          </p:nvPr>
        </p:nvSpPr>
        <p:spPr>
          <a:xfrm>
            <a:off x="4825066" y="2906975"/>
            <a:ext cx="1659900" cy="2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i="0" sz="14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78" name="Google Shape;1478;p120"/>
          <p:cNvSpPr/>
          <p:nvPr/>
        </p:nvSpPr>
        <p:spPr>
          <a:xfrm>
            <a:off x="6835675" y="1245348"/>
            <a:ext cx="1887900" cy="34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9" name="Google Shape;1479;p120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7314850" y="4244986"/>
            <a:ext cx="929522" cy="477134"/>
          </a:xfrm>
          <a:prstGeom prst="rect">
            <a:avLst/>
          </a:prstGeom>
          <a:noFill/>
          <a:ln>
            <a:noFill/>
          </a:ln>
        </p:spPr>
      </p:pic>
      <p:sp>
        <p:nvSpPr>
          <p:cNvPr id="1480" name="Google Shape;1480;p120"/>
          <p:cNvSpPr txBox="1"/>
          <p:nvPr>
            <p:ph idx="7" type="body"/>
          </p:nvPr>
        </p:nvSpPr>
        <p:spPr>
          <a:xfrm>
            <a:off x="6949708" y="3846069"/>
            <a:ext cx="16599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81" name="Google Shape;1481;p120"/>
          <p:cNvSpPr txBox="1"/>
          <p:nvPr>
            <p:ph idx="8" type="body"/>
          </p:nvPr>
        </p:nvSpPr>
        <p:spPr>
          <a:xfrm>
            <a:off x="6949708" y="2906975"/>
            <a:ext cx="1659900" cy="2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i="0" sz="14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82" name="Google Shape;1482;p120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3" name="Google Shape;1483;p120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4" name="Google Shape;1484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Subject Comparison">
  <p:cSld name="Layout-15B_1_1">
    <p:bg>
      <p:bgPr>
        <a:solidFill>
          <a:schemeClr val="lt1"/>
        </a:solidFill>
      </p:bgPr>
    </p:bg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121"/>
          <p:cNvSpPr/>
          <p:nvPr/>
        </p:nvSpPr>
        <p:spPr>
          <a:xfrm>
            <a:off x="403650" y="1245349"/>
            <a:ext cx="1887900" cy="30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7" name="Google Shape;1487;p121"/>
          <p:cNvSpPr/>
          <p:nvPr/>
        </p:nvSpPr>
        <p:spPr>
          <a:xfrm>
            <a:off x="2541131" y="1245348"/>
            <a:ext cx="1933200" cy="30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8" name="Google Shape;1488;p121"/>
          <p:cNvSpPr/>
          <p:nvPr/>
        </p:nvSpPr>
        <p:spPr>
          <a:xfrm>
            <a:off x="4711032" y="1245349"/>
            <a:ext cx="1887900" cy="30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9" name="Google Shape;1489;p121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882827" y="3849211"/>
            <a:ext cx="929522" cy="477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0" name="Google Shape;1490;p121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3042937" y="3849211"/>
            <a:ext cx="929522" cy="477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Google Shape;1491;p121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5190208" y="3849211"/>
            <a:ext cx="929522" cy="477134"/>
          </a:xfrm>
          <a:prstGeom prst="rect">
            <a:avLst/>
          </a:prstGeom>
          <a:noFill/>
          <a:ln>
            <a:noFill/>
          </a:ln>
        </p:spPr>
      </p:pic>
      <p:sp>
        <p:nvSpPr>
          <p:cNvPr id="1492" name="Google Shape;1492;p121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3" name="Google Shape;1493;p121"/>
          <p:cNvSpPr txBox="1"/>
          <p:nvPr>
            <p:ph idx="11" type="ftr"/>
          </p:nvPr>
        </p:nvSpPr>
        <p:spPr>
          <a:xfrm>
            <a:off x="403651" y="4725399"/>
            <a:ext cx="2799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494" name="Google Shape;1494;p121"/>
          <p:cNvSpPr txBox="1"/>
          <p:nvPr>
            <p:ph idx="1" type="body"/>
          </p:nvPr>
        </p:nvSpPr>
        <p:spPr>
          <a:xfrm>
            <a:off x="517685" y="3204522"/>
            <a:ext cx="16599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95" name="Google Shape;1495;p121"/>
          <p:cNvSpPr txBox="1"/>
          <p:nvPr>
            <p:ph idx="2" type="body"/>
          </p:nvPr>
        </p:nvSpPr>
        <p:spPr>
          <a:xfrm>
            <a:off x="517685" y="2893353"/>
            <a:ext cx="1659900" cy="2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i="0" sz="14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96" name="Google Shape;1496;p121"/>
          <p:cNvSpPr txBox="1"/>
          <p:nvPr>
            <p:ph idx="3" type="body"/>
          </p:nvPr>
        </p:nvSpPr>
        <p:spPr>
          <a:xfrm>
            <a:off x="2677794" y="3204522"/>
            <a:ext cx="16599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97" name="Google Shape;1497;p121"/>
          <p:cNvSpPr txBox="1"/>
          <p:nvPr>
            <p:ph idx="4" type="body"/>
          </p:nvPr>
        </p:nvSpPr>
        <p:spPr>
          <a:xfrm>
            <a:off x="2677794" y="2893353"/>
            <a:ext cx="1659900" cy="2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i="0" sz="14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121"/>
          <p:cNvSpPr txBox="1"/>
          <p:nvPr>
            <p:ph idx="5" type="body"/>
          </p:nvPr>
        </p:nvSpPr>
        <p:spPr>
          <a:xfrm>
            <a:off x="4825066" y="3204522"/>
            <a:ext cx="16599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99" name="Google Shape;1499;p121"/>
          <p:cNvSpPr txBox="1"/>
          <p:nvPr>
            <p:ph idx="6" type="body"/>
          </p:nvPr>
        </p:nvSpPr>
        <p:spPr>
          <a:xfrm>
            <a:off x="4825066" y="2893353"/>
            <a:ext cx="1659900" cy="2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i="0" sz="14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00" name="Google Shape;1500;p121"/>
          <p:cNvSpPr/>
          <p:nvPr/>
        </p:nvSpPr>
        <p:spPr>
          <a:xfrm>
            <a:off x="6835675" y="1245349"/>
            <a:ext cx="1887900" cy="30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1" name="Google Shape;1501;p121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7314850" y="3849211"/>
            <a:ext cx="929522" cy="477134"/>
          </a:xfrm>
          <a:prstGeom prst="rect">
            <a:avLst/>
          </a:prstGeom>
          <a:noFill/>
          <a:ln>
            <a:noFill/>
          </a:ln>
        </p:spPr>
      </p:pic>
      <p:sp>
        <p:nvSpPr>
          <p:cNvPr id="1502" name="Google Shape;1502;p121"/>
          <p:cNvSpPr txBox="1"/>
          <p:nvPr>
            <p:ph idx="7" type="body"/>
          </p:nvPr>
        </p:nvSpPr>
        <p:spPr>
          <a:xfrm>
            <a:off x="6949708" y="3204522"/>
            <a:ext cx="16599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03" name="Google Shape;1503;p121"/>
          <p:cNvSpPr txBox="1"/>
          <p:nvPr>
            <p:ph idx="8" type="body"/>
          </p:nvPr>
        </p:nvSpPr>
        <p:spPr>
          <a:xfrm>
            <a:off x="6949708" y="2893353"/>
            <a:ext cx="1659900" cy="2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i="0" sz="14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04" name="Google Shape;1504;p121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5" name="Google Shape;1505;p121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s-Black">
  <p:cSld name="Quotes-2">
    <p:bg>
      <p:bgPr>
        <a:solidFill>
          <a:schemeClr val="dk1"/>
        </a:solidFill>
      </p:bgPr>
    </p:bg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122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122"/>
          <p:cNvSpPr txBox="1"/>
          <p:nvPr>
            <p:ph idx="1" type="body"/>
          </p:nvPr>
        </p:nvSpPr>
        <p:spPr>
          <a:xfrm>
            <a:off x="403650" y="1245350"/>
            <a:ext cx="83199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09" name="Google Shape;1509;p122"/>
          <p:cNvSpPr txBox="1"/>
          <p:nvPr>
            <p:ph idx="2" type="body"/>
          </p:nvPr>
        </p:nvSpPr>
        <p:spPr>
          <a:xfrm>
            <a:off x="403650" y="3126725"/>
            <a:ext cx="546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510" name="Google Shape;1510;p122"/>
          <p:cNvGrpSpPr/>
          <p:nvPr/>
        </p:nvGrpSpPr>
        <p:grpSpPr>
          <a:xfrm>
            <a:off x="403643" y="2992812"/>
            <a:ext cx="691316" cy="18300"/>
            <a:chOff x="3842851" y="2453309"/>
            <a:chExt cx="691316" cy="18300"/>
          </a:xfrm>
        </p:grpSpPr>
        <p:sp>
          <p:nvSpPr>
            <p:cNvPr id="1511" name="Google Shape;1511;p122"/>
            <p:cNvSpPr/>
            <p:nvPr/>
          </p:nvSpPr>
          <p:spPr>
            <a:xfrm rot="-5400000">
              <a:off x="3948901" y="2347259"/>
              <a:ext cx="18300" cy="230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22"/>
            <p:cNvSpPr/>
            <p:nvPr/>
          </p:nvSpPr>
          <p:spPr>
            <a:xfrm rot="-5400000">
              <a:off x="4179359" y="2347259"/>
              <a:ext cx="18300" cy="230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22"/>
            <p:cNvSpPr/>
            <p:nvPr/>
          </p:nvSpPr>
          <p:spPr>
            <a:xfrm rot="-5400000">
              <a:off x="4409817" y="2347259"/>
              <a:ext cx="18300" cy="230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4" name="Google Shape;1514;p122"/>
          <p:cNvSpPr/>
          <p:nvPr/>
        </p:nvSpPr>
        <p:spPr>
          <a:xfrm>
            <a:off x="85387" y="715334"/>
            <a:ext cx="636552" cy="486000"/>
          </a:xfrm>
          <a:custGeom>
            <a:rect b="b" l="l" r="r" t="t"/>
            <a:pathLst>
              <a:path extrusionOk="0" h="21600" w="2160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122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16" name="Google Shape;1516;p122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7" name="Google Shape;1517;p1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>
            <p:ph type="ctrTitle"/>
          </p:nvPr>
        </p:nvSpPr>
        <p:spPr>
          <a:xfrm>
            <a:off x="403650" y="1245350"/>
            <a:ext cx="81117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403650" y="3125675"/>
            <a:ext cx="8319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1400" y="4481080"/>
            <a:ext cx="1260124" cy="37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s, White">
  <p:cSld name="Quotes-3">
    <p:bg>
      <p:bgPr>
        <a:solidFill>
          <a:schemeClr val="lt1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23"/>
          <p:cNvSpPr txBox="1"/>
          <p:nvPr>
            <p:ph idx="1" type="body"/>
          </p:nvPr>
        </p:nvSpPr>
        <p:spPr>
          <a:xfrm>
            <a:off x="403650" y="1245350"/>
            <a:ext cx="83199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0" name="Google Shape;1520;p123"/>
          <p:cNvSpPr txBox="1"/>
          <p:nvPr>
            <p:ph idx="2" type="body"/>
          </p:nvPr>
        </p:nvSpPr>
        <p:spPr>
          <a:xfrm>
            <a:off x="403650" y="3126725"/>
            <a:ext cx="546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521" name="Google Shape;1521;p123"/>
          <p:cNvGrpSpPr/>
          <p:nvPr/>
        </p:nvGrpSpPr>
        <p:grpSpPr>
          <a:xfrm>
            <a:off x="403643" y="2992812"/>
            <a:ext cx="691316" cy="18300"/>
            <a:chOff x="3842851" y="2453309"/>
            <a:chExt cx="691316" cy="18300"/>
          </a:xfrm>
        </p:grpSpPr>
        <p:sp>
          <p:nvSpPr>
            <p:cNvPr id="1522" name="Google Shape;1522;p123"/>
            <p:cNvSpPr/>
            <p:nvPr/>
          </p:nvSpPr>
          <p:spPr>
            <a:xfrm rot="-5400000">
              <a:off x="3948901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23"/>
            <p:cNvSpPr/>
            <p:nvPr/>
          </p:nvSpPr>
          <p:spPr>
            <a:xfrm rot="-5400000">
              <a:off x="4179359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23"/>
            <p:cNvSpPr/>
            <p:nvPr/>
          </p:nvSpPr>
          <p:spPr>
            <a:xfrm rot="-5400000">
              <a:off x="4409817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5" name="Google Shape;1525;p123"/>
          <p:cNvSpPr/>
          <p:nvPr/>
        </p:nvSpPr>
        <p:spPr>
          <a:xfrm>
            <a:off x="85387" y="715334"/>
            <a:ext cx="636552" cy="486000"/>
          </a:xfrm>
          <a:custGeom>
            <a:rect b="b" l="l" r="r" t="t"/>
            <a:pathLst>
              <a:path extrusionOk="0" h="21600" w="2160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123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527" name="Google Shape;1527;p123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123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s+Headshot, Black">
  <p:cSld name="Quotes-2_1">
    <p:bg>
      <p:bgPr>
        <a:solidFill>
          <a:schemeClr val="dk1"/>
        </a:solidFill>
      </p:bgPr>
    </p:bg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124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124"/>
          <p:cNvSpPr txBox="1"/>
          <p:nvPr>
            <p:ph idx="1" type="body"/>
          </p:nvPr>
        </p:nvSpPr>
        <p:spPr>
          <a:xfrm>
            <a:off x="403650" y="1245350"/>
            <a:ext cx="39843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32" name="Google Shape;1532;p124"/>
          <p:cNvSpPr txBox="1"/>
          <p:nvPr>
            <p:ph idx="2" type="body"/>
          </p:nvPr>
        </p:nvSpPr>
        <p:spPr>
          <a:xfrm>
            <a:off x="403650" y="3126725"/>
            <a:ext cx="398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533" name="Google Shape;1533;p124"/>
          <p:cNvGrpSpPr/>
          <p:nvPr/>
        </p:nvGrpSpPr>
        <p:grpSpPr>
          <a:xfrm>
            <a:off x="403643" y="2992812"/>
            <a:ext cx="691316" cy="18300"/>
            <a:chOff x="3842851" y="2453309"/>
            <a:chExt cx="691316" cy="18300"/>
          </a:xfrm>
        </p:grpSpPr>
        <p:sp>
          <p:nvSpPr>
            <p:cNvPr id="1534" name="Google Shape;1534;p124"/>
            <p:cNvSpPr/>
            <p:nvPr/>
          </p:nvSpPr>
          <p:spPr>
            <a:xfrm rot="-5400000">
              <a:off x="3948901" y="2347259"/>
              <a:ext cx="18300" cy="230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24"/>
            <p:cNvSpPr/>
            <p:nvPr/>
          </p:nvSpPr>
          <p:spPr>
            <a:xfrm rot="-5400000">
              <a:off x="4179359" y="2347259"/>
              <a:ext cx="18300" cy="230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24"/>
            <p:cNvSpPr/>
            <p:nvPr/>
          </p:nvSpPr>
          <p:spPr>
            <a:xfrm rot="-5400000">
              <a:off x="4409817" y="2347259"/>
              <a:ext cx="18300" cy="230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7" name="Google Shape;1537;p124"/>
          <p:cNvSpPr/>
          <p:nvPr/>
        </p:nvSpPr>
        <p:spPr>
          <a:xfrm>
            <a:off x="85387" y="715334"/>
            <a:ext cx="636552" cy="486000"/>
          </a:xfrm>
          <a:custGeom>
            <a:rect b="b" l="l" r="r" t="t"/>
            <a:pathLst>
              <a:path extrusionOk="0" h="21600" w="2160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124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39" name="Google Shape;1539;p124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40" name="Google Shape;1540;p124"/>
          <p:cNvPicPr preferRelativeResize="0"/>
          <p:nvPr/>
        </p:nvPicPr>
        <p:blipFill rotWithShape="1">
          <a:blip r:embed="rId2">
            <a:alphaModFix/>
          </a:blip>
          <a:srcRect b="816" l="0" r="0" t="806"/>
          <a:stretch/>
        </p:blipFill>
        <p:spPr>
          <a:xfrm>
            <a:off x="5082200" y="686200"/>
            <a:ext cx="3833201" cy="377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1" name="Google Shape;1541;p124"/>
          <p:cNvSpPr/>
          <p:nvPr>
            <p:ph idx="3" type="pic"/>
          </p:nvPr>
        </p:nvSpPr>
        <p:spPr>
          <a:xfrm>
            <a:off x="5504073" y="1028707"/>
            <a:ext cx="2999400" cy="2996400"/>
          </a:xfrm>
          <a:prstGeom prst="ellipse">
            <a:avLst/>
          </a:prstGeom>
          <a:solidFill>
            <a:srgbClr val="BFBFB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1542" name="Google Shape;1542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s+Headshot, White">
  <p:cSld name="Quotes-3_1">
    <p:bg>
      <p:bgPr>
        <a:solidFill>
          <a:schemeClr val="lt1"/>
        </a:solidFill>
      </p:bgPr>
    </p:bg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25"/>
          <p:cNvSpPr txBox="1"/>
          <p:nvPr>
            <p:ph idx="1" type="body"/>
          </p:nvPr>
        </p:nvSpPr>
        <p:spPr>
          <a:xfrm>
            <a:off x="403650" y="1245350"/>
            <a:ext cx="39843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5" name="Google Shape;1545;p125"/>
          <p:cNvSpPr txBox="1"/>
          <p:nvPr>
            <p:ph idx="2" type="body"/>
          </p:nvPr>
        </p:nvSpPr>
        <p:spPr>
          <a:xfrm>
            <a:off x="403650" y="3126725"/>
            <a:ext cx="398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546" name="Google Shape;1546;p125"/>
          <p:cNvGrpSpPr/>
          <p:nvPr/>
        </p:nvGrpSpPr>
        <p:grpSpPr>
          <a:xfrm>
            <a:off x="403643" y="2992812"/>
            <a:ext cx="691316" cy="18300"/>
            <a:chOff x="3842851" y="2453309"/>
            <a:chExt cx="691316" cy="18300"/>
          </a:xfrm>
        </p:grpSpPr>
        <p:sp>
          <p:nvSpPr>
            <p:cNvPr id="1547" name="Google Shape;1547;p125"/>
            <p:cNvSpPr/>
            <p:nvPr/>
          </p:nvSpPr>
          <p:spPr>
            <a:xfrm rot="-5400000">
              <a:off x="3948901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25"/>
            <p:cNvSpPr/>
            <p:nvPr/>
          </p:nvSpPr>
          <p:spPr>
            <a:xfrm rot="-5400000">
              <a:off x="4179359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25"/>
            <p:cNvSpPr/>
            <p:nvPr/>
          </p:nvSpPr>
          <p:spPr>
            <a:xfrm rot="-5400000">
              <a:off x="4409817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0" name="Google Shape;1550;p125"/>
          <p:cNvSpPr/>
          <p:nvPr/>
        </p:nvSpPr>
        <p:spPr>
          <a:xfrm>
            <a:off x="85387" y="715334"/>
            <a:ext cx="636552" cy="486000"/>
          </a:xfrm>
          <a:custGeom>
            <a:rect b="b" l="l" r="r" t="t"/>
            <a:pathLst>
              <a:path extrusionOk="0" h="21600" w="2160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125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552" name="Google Shape;1552;p125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t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125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54" name="Google Shape;1554;p125"/>
          <p:cNvPicPr preferRelativeResize="0"/>
          <p:nvPr/>
        </p:nvPicPr>
        <p:blipFill rotWithShape="1">
          <a:blip r:embed="rId2">
            <a:alphaModFix/>
          </a:blip>
          <a:srcRect b="816" l="0" r="0" t="806"/>
          <a:stretch/>
        </p:blipFill>
        <p:spPr>
          <a:xfrm>
            <a:off x="5082200" y="686200"/>
            <a:ext cx="3833201" cy="377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5" name="Google Shape;1555;p125"/>
          <p:cNvSpPr/>
          <p:nvPr>
            <p:ph idx="3" type="pic"/>
          </p:nvPr>
        </p:nvSpPr>
        <p:spPr>
          <a:xfrm>
            <a:off x="5504073" y="1028707"/>
            <a:ext cx="2999400" cy="2996400"/>
          </a:xfrm>
          <a:prstGeom prst="ellipse">
            <a:avLst/>
          </a:prstGeom>
          <a:solidFill>
            <a:srgbClr val="BFBFB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s Image Fill">
  <p:cSld name="Quotes Image Fill">
    <p:bg>
      <p:bgPr>
        <a:solidFill>
          <a:schemeClr val="lt1"/>
        </a:solidFill>
      </p:bgPr>
    </p:bg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126"/>
          <p:cNvSpPr/>
          <p:nvPr>
            <p:ph idx="2" type="pic"/>
          </p:nvPr>
        </p:nvSpPr>
        <p:spPr>
          <a:xfrm>
            <a:off x="0" y="0"/>
            <a:ext cx="2936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558" name="Google Shape;1558;p126"/>
          <p:cNvSpPr txBox="1"/>
          <p:nvPr>
            <p:ph idx="1" type="body"/>
          </p:nvPr>
        </p:nvSpPr>
        <p:spPr>
          <a:xfrm>
            <a:off x="3279925" y="1245350"/>
            <a:ext cx="52926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9" name="Google Shape;1559;p126"/>
          <p:cNvSpPr txBox="1"/>
          <p:nvPr>
            <p:ph idx="3" type="body"/>
          </p:nvPr>
        </p:nvSpPr>
        <p:spPr>
          <a:xfrm>
            <a:off x="3279825" y="4149500"/>
            <a:ext cx="5292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560" name="Google Shape;1560;p126"/>
          <p:cNvGrpSpPr/>
          <p:nvPr/>
        </p:nvGrpSpPr>
        <p:grpSpPr>
          <a:xfrm>
            <a:off x="3279924" y="3956558"/>
            <a:ext cx="691316" cy="18300"/>
            <a:chOff x="3842851" y="2453309"/>
            <a:chExt cx="691316" cy="18300"/>
          </a:xfrm>
        </p:grpSpPr>
        <p:sp>
          <p:nvSpPr>
            <p:cNvPr id="1561" name="Google Shape;1561;p126"/>
            <p:cNvSpPr/>
            <p:nvPr/>
          </p:nvSpPr>
          <p:spPr>
            <a:xfrm rot="-5400000">
              <a:off x="3948901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126"/>
            <p:cNvSpPr/>
            <p:nvPr/>
          </p:nvSpPr>
          <p:spPr>
            <a:xfrm rot="-5400000">
              <a:off x="4179359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26"/>
            <p:cNvSpPr/>
            <p:nvPr/>
          </p:nvSpPr>
          <p:spPr>
            <a:xfrm rot="-5400000">
              <a:off x="4409817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4" name="Google Shape;1564;p126"/>
          <p:cNvSpPr/>
          <p:nvPr/>
        </p:nvSpPr>
        <p:spPr>
          <a:xfrm>
            <a:off x="2961649" y="654063"/>
            <a:ext cx="636552" cy="486000"/>
          </a:xfrm>
          <a:custGeom>
            <a:rect b="b" l="l" r="r" t="t"/>
            <a:pathLst>
              <a:path extrusionOk="0" h="21600" w="2160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126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566" name="Google Shape;1566;p126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7" name="Google Shape;1567;p126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s_Two">
  <p:cSld name="Quotes_Two">
    <p:bg>
      <p:bgPr>
        <a:solidFill>
          <a:schemeClr val="lt1"/>
        </a:solidFill>
      </p:bgPr>
    </p:bg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127"/>
          <p:cNvSpPr txBox="1"/>
          <p:nvPr>
            <p:ph idx="1" type="body"/>
          </p:nvPr>
        </p:nvSpPr>
        <p:spPr>
          <a:xfrm>
            <a:off x="403650" y="1245350"/>
            <a:ext cx="39672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0" name="Google Shape;1570;p127"/>
          <p:cNvSpPr txBox="1"/>
          <p:nvPr>
            <p:ph idx="2" type="body"/>
          </p:nvPr>
        </p:nvSpPr>
        <p:spPr>
          <a:xfrm>
            <a:off x="4756475" y="1245350"/>
            <a:ext cx="39672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1" name="Google Shape;1571;p127"/>
          <p:cNvSpPr txBox="1"/>
          <p:nvPr>
            <p:ph idx="3" type="body"/>
          </p:nvPr>
        </p:nvSpPr>
        <p:spPr>
          <a:xfrm>
            <a:off x="400050" y="3340625"/>
            <a:ext cx="39672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2" name="Google Shape;1572;p127"/>
          <p:cNvSpPr txBox="1"/>
          <p:nvPr>
            <p:ph idx="4" type="body"/>
          </p:nvPr>
        </p:nvSpPr>
        <p:spPr>
          <a:xfrm>
            <a:off x="4766950" y="3340625"/>
            <a:ext cx="39672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3" name="Google Shape;1573;p127"/>
          <p:cNvSpPr txBox="1"/>
          <p:nvPr>
            <p:ph idx="5" type="body"/>
          </p:nvPr>
        </p:nvSpPr>
        <p:spPr>
          <a:xfrm>
            <a:off x="4756474" y="403975"/>
            <a:ext cx="39672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4" name="Google Shape;1574;p127"/>
          <p:cNvSpPr txBox="1"/>
          <p:nvPr>
            <p:ph idx="6" type="body"/>
          </p:nvPr>
        </p:nvSpPr>
        <p:spPr>
          <a:xfrm>
            <a:off x="403650" y="403975"/>
            <a:ext cx="39672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575" name="Google Shape;1575;p127"/>
          <p:cNvGrpSpPr/>
          <p:nvPr/>
        </p:nvGrpSpPr>
        <p:grpSpPr>
          <a:xfrm>
            <a:off x="424747" y="3143833"/>
            <a:ext cx="691316" cy="18300"/>
            <a:chOff x="3842851" y="2453309"/>
            <a:chExt cx="691316" cy="18300"/>
          </a:xfrm>
        </p:grpSpPr>
        <p:sp>
          <p:nvSpPr>
            <p:cNvPr id="1576" name="Google Shape;1576;p127"/>
            <p:cNvSpPr/>
            <p:nvPr/>
          </p:nvSpPr>
          <p:spPr>
            <a:xfrm rot="-5400000">
              <a:off x="3948901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0" lIns="91425" spcFirstLastPara="1" rIns="0" wrap="square" tIns="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127"/>
            <p:cNvSpPr/>
            <p:nvPr/>
          </p:nvSpPr>
          <p:spPr>
            <a:xfrm rot="-5400000">
              <a:off x="4179359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0" lIns="91425" spcFirstLastPara="1" rIns="0" wrap="square" tIns="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27"/>
            <p:cNvSpPr/>
            <p:nvPr/>
          </p:nvSpPr>
          <p:spPr>
            <a:xfrm rot="-5400000">
              <a:off x="4409817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0" lIns="91425" spcFirstLastPara="1" rIns="0" wrap="square" tIns="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9" name="Google Shape;1579;p127"/>
          <p:cNvGrpSpPr/>
          <p:nvPr/>
        </p:nvGrpSpPr>
        <p:grpSpPr>
          <a:xfrm>
            <a:off x="4783054" y="3143833"/>
            <a:ext cx="691316" cy="18300"/>
            <a:chOff x="3842851" y="2453309"/>
            <a:chExt cx="691316" cy="18300"/>
          </a:xfrm>
        </p:grpSpPr>
        <p:sp>
          <p:nvSpPr>
            <p:cNvPr id="1580" name="Google Shape;1580;p127"/>
            <p:cNvSpPr/>
            <p:nvPr/>
          </p:nvSpPr>
          <p:spPr>
            <a:xfrm rot="-5400000">
              <a:off x="3948901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0" lIns="91425" spcFirstLastPara="1" rIns="0" wrap="square" tIns="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27"/>
            <p:cNvSpPr/>
            <p:nvPr/>
          </p:nvSpPr>
          <p:spPr>
            <a:xfrm rot="-5400000">
              <a:off x="4179359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0" lIns="91425" spcFirstLastPara="1" rIns="0" wrap="square" tIns="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27"/>
            <p:cNvSpPr/>
            <p:nvPr/>
          </p:nvSpPr>
          <p:spPr>
            <a:xfrm rot="-5400000">
              <a:off x="4409817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0" lIns="91425" spcFirstLastPara="1" rIns="0" wrap="square" tIns="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3" name="Google Shape;1583;p127"/>
          <p:cNvSpPr/>
          <p:nvPr/>
        </p:nvSpPr>
        <p:spPr>
          <a:xfrm>
            <a:off x="168356" y="1398890"/>
            <a:ext cx="485676" cy="370818"/>
          </a:xfrm>
          <a:custGeom>
            <a:rect b="b" l="l" r="r" t="t"/>
            <a:pathLst>
              <a:path extrusionOk="0" h="21600" w="2160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127"/>
          <p:cNvSpPr/>
          <p:nvPr/>
        </p:nvSpPr>
        <p:spPr>
          <a:xfrm>
            <a:off x="4513132" y="1398890"/>
            <a:ext cx="485676" cy="370818"/>
          </a:xfrm>
          <a:custGeom>
            <a:rect b="b" l="l" r="r" t="t"/>
            <a:pathLst>
              <a:path extrusionOk="0" h="21600" w="2160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127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586" name="Google Shape;1586;p127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7" name="Google Shape;1587;p127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s_Three">
  <p:cSld name="Quotes_Three">
    <p:bg>
      <p:bgPr>
        <a:solidFill>
          <a:schemeClr val="lt1"/>
        </a:solidFill>
      </p:bgPr>
    </p:bg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128"/>
          <p:cNvSpPr txBox="1"/>
          <p:nvPr>
            <p:ph idx="1" type="body"/>
          </p:nvPr>
        </p:nvSpPr>
        <p:spPr>
          <a:xfrm>
            <a:off x="421825" y="1867430"/>
            <a:ext cx="2514600" cy="17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0" name="Google Shape;1590;p128"/>
          <p:cNvSpPr txBox="1"/>
          <p:nvPr>
            <p:ph idx="2" type="body"/>
          </p:nvPr>
        </p:nvSpPr>
        <p:spPr>
          <a:xfrm>
            <a:off x="421825" y="403975"/>
            <a:ext cx="2514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1" name="Google Shape;1591;p128"/>
          <p:cNvSpPr txBox="1"/>
          <p:nvPr>
            <p:ph idx="3" type="body"/>
          </p:nvPr>
        </p:nvSpPr>
        <p:spPr>
          <a:xfrm>
            <a:off x="6208925" y="4026425"/>
            <a:ext cx="2514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2" name="Google Shape;1592;p128"/>
          <p:cNvSpPr txBox="1"/>
          <p:nvPr>
            <p:ph idx="4" type="body"/>
          </p:nvPr>
        </p:nvSpPr>
        <p:spPr>
          <a:xfrm>
            <a:off x="3279925" y="1867425"/>
            <a:ext cx="2584200" cy="17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3" name="Google Shape;1593;p128"/>
          <p:cNvSpPr txBox="1"/>
          <p:nvPr>
            <p:ph idx="5" type="body"/>
          </p:nvPr>
        </p:nvSpPr>
        <p:spPr>
          <a:xfrm>
            <a:off x="6208925" y="1867430"/>
            <a:ext cx="2514600" cy="17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4" name="Google Shape;1594;p128"/>
          <p:cNvSpPr txBox="1"/>
          <p:nvPr>
            <p:ph idx="6" type="body"/>
          </p:nvPr>
        </p:nvSpPr>
        <p:spPr>
          <a:xfrm>
            <a:off x="3279925" y="4026425"/>
            <a:ext cx="2584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5" name="Google Shape;1595;p128"/>
          <p:cNvSpPr txBox="1"/>
          <p:nvPr>
            <p:ph idx="7" type="body"/>
          </p:nvPr>
        </p:nvSpPr>
        <p:spPr>
          <a:xfrm>
            <a:off x="421825" y="4026425"/>
            <a:ext cx="2514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6" name="Google Shape;1596;p128"/>
          <p:cNvSpPr txBox="1"/>
          <p:nvPr>
            <p:ph idx="8" type="body"/>
          </p:nvPr>
        </p:nvSpPr>
        <p:spPr>
          <a:xfrm>
            <a:off x="3279925" y="403975"/>
            <a:ext cx="25842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7" name="Google Shape;1597;p128"/>
          <p:cNvSpPr txBox="1"/>
          <p:nvPr>
            <p:ph idx="9" type="body"/>
          </p:nvPr>
        </p:nvSpPr>
        <p:spPr>
          <a:xfrm>
            <a:off x="6208925" y="403975"/>
            <a:ext cx="25146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598" name="Google Shape;1598;p128"/>
          <p:cNvGrpSpPr/>
          <p:nvPr/>
        </p:nvGrpSpPr>
        <p:grpSpPr>
          <a:xfrm>
            <a:off x="421825" y="3817971"/>
            <a:ext cx="691316" cy="18300"/>
            <a:chOff x="3842851" y="2453309"/>
            <a:chExt cx="691316" cy="18300"/>
          </a:xfrm>
        </p:grpSpPr>
        <p:sp>
          <p:nvSpPr>
            <p:cNvPr id="1599" name="Google Shape;1599;p128"/>
            <p:cNvSpPr/>
            <p:nvPr/>
          </p:nvSpPr>
          <p:spPr>
            <a:xfrm rot="-5400000">
              <a:off x="3948901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128"/>
            <p:cNvSpPr/>
            <p:nvPr/>
          </p:nvSpPr>
          <p:spPr>
            <a:xfrm rot="-5400000">
              <a:off x="4179359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128"/>
            <p:cNvSpPr/>
            <p:nvPr/>
          </p:nvSpPr>
          <p:spPr>
            <a:xfrm rot="-5400000">
              <a:off x="4409817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128"/>
          <p:cNvGrpSpPr/>
          <p:nvPr/>
        </p:nvGrpSpPr>
        <p:grpSpPr>
          <a:xfrm>
            <a:off x="3287521" y="3817971"/>
            <a:ext cx="691316" cy="18300"/>
            <a:chOff x="3842851" y="2453309"/>
            <a:chExt cx="691316" cy="18300"/>
          </a:xfrm>
        </p:grpSpPr>
        <p:sp>
          <p:nvSpPr>
            <p:cNvPr id="1603" name="Google Shape;1603;p128"/>
            <p:cNvSpPr/>
            <p:nvPr/>
          </p:nvSpPr>
          <p:spPr>
            <a:xfrm rot="-5400000">
              <a:off x="3948901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28"/>
            <p:cNvSpPr/>
            <p:nvPr/>
          </p:nvSpPr>
          <p:spPr>
            <a:xfrm rot="-5400000">
              <a:off x="4179359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128"/>
            <p:cNvSpPr/>
            <p:nvPr/>
          </p:nvSpPr>
          <p:spPr>
            <a:xfrm rot="-5400000">
              <a:off x="4409817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6" name="Google Shape;1606;p128"/>
          <p:cNvGrpSpPr/>
          <p:nvPr/>
        </p:nvGrpSpPr>
        <p:grpSpPr>
          <a:xfrm>
            <a:off x="6223920" y="3829633"/>
            <a:ext cx="691316" cy="18300"/>
            <a:chOff x="3842851" y="2453309"/>
            <a:chExt cx="691316" cy="18300"/>
          </a:xfrm>
        </p:grpSpPr>
        <p:sp>
          <p:nvSpPr>
            <p:cNvPr id="1607" name="Google Shape;1607;p128"/>
            <p:cNvSpPr/>
            <p:nvPr/>
          </p:nvSpPr>
          <p:spPr>
            <a:xfrm rot="-5400000">
              <a:off x="3948901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128"/>
            <p:cNvSpPr/>
            <p:nvPr/>
          </p:nvSpPr>
          <p:spPr>
            <a:xfrm rot="-5400000">
              <a:off x="4179359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128"/>
            <p:cNvSpPr/>
            <p:nvPr/>
          </p:nvSpPr>
          <p:spPr>
            <a:xfrm rot="-5400000">
              <a:off x="4409817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128"/>
          <p:cNvSpPr/>
          <p:nvPr/>
        </p:nvSpPr>
        <p:spPr>
          <a:xfrm>
            <a:off x="183876" y="1398890"/>
            <a:ext cx="485676" cy="370818"/>
          </a:xfrm>
          <a:custGeom>
            <a:rect b="b" l="l" r="r" t="t"/>
            <a:pathLst>
              <a:path extrusionOk="0" h="21600" w="2160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128"/>
          <p:cNvSpPr/>
          <p:nvPr/>
        </p:nvSpPr>
        <p:spPr>
          <a:xfrm>
            <a:off x="3042642" y="1398890"/>
            <a:ext cx="485676" cy="370818"/>
          </a:xfrm>
          <a:custGeom>
            <a:rect b="b" l="l" r="r" t="t"/>
            <a:pathLst>
              <a:path extrusionOk="0" h="21600" w="2160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2" name="Google Shape;1612;p128"/>
          <p:cNvSpPr/>
          <p:nvPr/>
        </p:nvSpPr>
        <p:spPr>
          <a:xfrm>
            <a:off x="5961510" y="1398890"/>
            <a:ext cx="485676" cy="370818"/>
          </a:xfrm>
          <a:custGeom>
            <a:rect b="b" l="l" r="r" t="t"/>
            <a:pathLst>
              <a:path extrusionOk="0" h="21600" w="2160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128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614" name="Google Shape;1614;p128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5" name="Google Shape;1615;p128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-2">
  <p:cSld name="Timeline-2"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129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18" name="Google Shape;1618;p129"/>
          <p:cNvCxnSpPr/>
          <p:nvPr/>
        </p:nvCxnSpPr>
        <p:spPr>
          <a:xfrm>
            <a:off x="4576400" y="1262525"/>
            <a:ext cx="0" cy="348600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19" name="Google Shape;1619;p129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620" name="Google Shape;1620;p129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1" name="Google Shape;1621;p129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/3 Content, 1/3 Photo">
  <p:cSld name="Photo-1A"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130"/>
          <p:cNvSpPr/>
          <p:nvPr>
            <p:ph idx="2" type="pic"/>
          </p:nvPr>
        </p:nvSpPr>
        <p:spPr>
          <a:xfrm>
            <a:off x="6207450" y="0"/>
            <a:ext cx="2936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624" name="Google Shape;1624;p130"/>
          <p:cNvSpPr/>
          <p:nvPr/>
        </p:nvSpPr>
        <p:spPr>
          <a:xfrm>
            <a:off x="403650" y="314825"/>
            <a:ext cx="1139400" cy="6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130"/>
          <p:cNvSpPr txBox="1"/>
          <p:nvPr>
            <p:ph type="title"/>
          </p:nvPr>
        </p:nvSpPr>
        <p:spPr>
          <a:xfrm>
            <a:off x="403650" y="403975"/>
            <a:ext cx="54603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6" name="Google Shape;1626;p130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627" name="Google Shape;1627;p130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8" name="Google Shape;1628;p130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9" name="Google Shape;1629;p130"/>
          <p:cNvSpPr txBox="1"/>
          <p:nvPr>
            <p:ph idx="1" type="body"/>
          </p:nvPr>
        </p:nvSpPr>
        <p:spPr>
          <a:xfrm>
            <a:off x="403650" y="1244600"/>
            <a:ext cx="5460300" cy="3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/3 Content, 4-Piece Content + 1/3 Photo">
  <p:cSld name="Photo-3A"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131"/>
          <p:cNvSpPr/>
          <p:nvPr/>
        </p:nvSpPr>
        <p:spPr>
          <a:xfrm>
            <a:off x="403650" y="314825"/>
            <a:ext cx="1139400" cy="6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2" name="Google Shape;1632;p131"/>
          <p:cNvSpPr txBox="1"/>
          <p:nvPr>
            <p:ph type="title"/>
          </p:nvPr>
        </p:nvSpPr>
        <p:spPr>
          <a:xfrm>
            <a:off x="403650" y="403975"/>
            <a:ext cx="54603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3" name="Google Shape;1633;p131"/>
          <p:cNvSpPr/>
          <p:nvPr>
            <p:ph idx="2" type="pic"/>
          </p:nvPr>
        </p:nvSpPr>
        <p:spPr>
          <a:xfrm>
            <a:off x="6207450" y="0"/>
            <a:ext cx="2936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634" name="Google Shape;1634;p131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635" name="Google Shape;1635;p131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36" name="Google Shape;1636;p131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131"/>
          <p:cNvSpPr txBox="1"/>
          <p:nvPr>
            <p:ph idx="1" type="body"/>
          </p:nvPr>
        </p:nvSpPr>
        <p:spPr>
          <a:xfrm>
            <a:off x="403650" y="1244600"/>
            <a:ext cx="2533200" cy="16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38" name="Google Shape;1638;p131"/>
          <p:cNvSpPr txBox="1"/>
          <p:nvPr>
            <p:ph idx="3" type="body"/>
          </p:nvPr>
        </p:nvSpPr>
        <p:spPr>
          <a:xfrm>
            <a:off x="403650" y="3115425"/>
            <a:ext cx="2533200" cy="16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39" name="Google Shape;1639;p131"/>
          <p:cNvSpPr txBox="1"/>
          <p:nvPr>
            <p:ph idx="4" type="body"/>
          </p:nvPr>
        </p:nvSpPr>
        <p:spPr>
          <a:xfrm>
            <a:off x="3279775" y="1244600"/>
            <a:ext cx="2533200" cy="16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40" name="Google Shape;1640;p131"/>
          <p:cNvSpPr txBox="1"/>
          <p:nvPr>
            <p:ph idx="5" type="body"/>
          </p:nvPr>
        </p:nvSpPr>
        <p:spPr>
          <a:xfrm>
            <a:off x="3279775" y="3115425"/>
            <a:ext cx="2533200" cy="16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/3 Content, Two-Piece Content + 1/3 Photo">
  <p:cSld name="Photo-4A"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132"/>
          <p:cNvSpPr/>
          <p:nvPr/>
        </p:nvSpPr>
        <p:spPr>
          <a:xfrm>
            <a:off x="403650" y="314825"/>
            <a:ext cx="1139400" cy="6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132"/>
          <p:cNvSpPr txBox="1"/>
          <p:nvPr>
            <p:ph type="title"/>
          </p:nvPr>
        </p:nvSpPr>
        <p:spPr>
          <a:xfrm>
            <a:off x="403650" y="403975"/>
            <a:ext cx="54603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4" name="Google Shape;1644;p132"/>
          <p:cNvSpPr/>
          <p:nvPr>
            <p:ph idx="2" type="pic"/>
          </p:nvPr>
        </p:nvSpPr>
        <p:spPr>
          <a:xfrm>
            <a:off x="6207450" y="0"/>
            <a:ext cx="2936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645" name="Google Shape;1645;p132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646" name="Google Shape;1646;p132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7" name="Google Shape;1647;p132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132"/>
          <p:cNvSpPr txBox="1"/>
          <p:nvPr>
            <p:ph idx="1" type="body"/>
          </p:nvPr>
        </p:nvSpPr>
        <p:spPr>
          <a:xfrm>
            <a:off x="403650" y="1244600"/>
            <a:ext cx="5460300" cy="16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49" name="Google Shape;1649;p132"/>
          <p:cNvSpPr txBox="1"/>
          <p:nvPr>
            <p:ph idx="3" type="body"/>
          </p:nvPr>
        </p:nvSpPr>
        <p:spPr>
          <a:xfrm>
            <a:off x="403650" y="3115425"/>
            <a:ext cx="5460300" cy="16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Left-Align">
  <p:cSld name="Title and Content Left-Left Alig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395075" y="412527"/>
            <a:ext cx="82728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395075" y="4725400"/>
            <a:ext cx="2808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64" name="Google Shape;64;p15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723550" y="4749850"/>
            <a:ext cx="4215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402150" y="1245350"/>
            <a:ext cx="39858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2 Photo, 1/2 Content">
  <p:cSld name="Photo-5A">
    <p:spTree>
      <p:nvGrpSpPr>
        <p:cNvPr id="1650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133"/>
          <p:cNvSpPr/>
          <p:nvPr>
            <p:ph idx="2" type="pic"/>
          </p:nvPr>
        </p:nvSpPr>
        <p:spPr>
          <a:xfrm>
            <a:off x="0" y="0"/>
            <a:ext cx="4387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652" name="Google Shape;1652;p133"/>
          <p:cNvSpPr txBox="1"/>
          <p:nvPr>
            <p:ph type="title"/>
          </p:nvPr>
        </p:nvSpPr>
        <p:spPr>
          <a:xfrm>
            <a:off x="4756475" y="403975"/>
            <a:ext cx="39114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3" name="Google Shape;1653;p133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1654" name="Google Shape;1654;p133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5" name="Google Shape;1655;p133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133"/>
          <p:cNvSpPr txBox="1"/>
          <p:nvPr>
            <p:ph idx="1" type="body"/>
          </p:nvPr>
        </p:nvSpPr>
        <p:spPr>
          <a:xfrm>
            <a:off x="4756475" y="1244600"/>
            <a:ext cx="3966900" cy="3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Column+Photo Longer Headline">
  <p:cSld name="Photo-6A"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134"/>
          <p:cNvSpPr/>
          <p:nvPr>
            <p:ph idx="2" type="pic"/>
          </p:nvPr>
        </p:nvSpPr>
        <p:spPr>
          <a:xfrm>
            <a:off x="4756473" y="1245350"/>
            <a:ext cx="4387500" cy="3897900"/>
          </a:xfrm>
          <a:prstGeom prst="rect">
            <a:avLst/>
          </a:prstGeom>
          <a:noFill/>
          <a:ln>
            <a:noFill/>
          </a:ln>
        </p:spPr>
      </p:sp>
      <p:sp>
        <p:nvSpPr>
          <p:cNvPr id="1659" name="Google Shape;1659;p134"/>
          <p:cNvSpPr txBox="1"/>
          <p:nvPr>
            <p:ph type="title"/>
          </p:nvPr>
        </p:nvSpPr>
        <p:spPr>
          <a:xfrm>
            <a:off x="403650" y="403975"/>
            <a:ext cx="83199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0" name="Google Shape;1660;p134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1661" name="Google Shape;1661;p134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2" name="Google Shape;1662;p134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134"/>
          <p:cNvSpPr txBox="1"/>
          <p:nvPr>
            <p:ph idx="1" type="body"/>
          </p:nvPr>
        </p:nvSpPr>
        <p:spPr>
          <a:xfrm>
            <a:off x="403650" y="1244600"/>
            <a:ext cx="3984000" cy="3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3 Text, 2/3 Photo">
  <p:cSld name="Photo-6A_1">
    <p:spTree>
      <p:nvGrpSpPr>
        <p:cNvPr id="1664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135"/>
          <p:cNvSpPr/>
          <p:nvPr>
            <p:ph idx="2" type="pic"/>
          </p:nvPr>
        </p:nvSpPr>
        <p:spPr>
          <a:xfrm>
            <a:off x="3279775" y="-275"/>
            <a:ext cx="58641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666" name="Google Shape;1666;p135"/>
          <p:cNvSpPr txBox="1"/>
          <p:nvPr>
            <p:ph type="title"/>
          </p:nvPr>
        </p:nvSpPr>
        <p:spPr>
          <a:xfrm>
            <a:off x="403650" y="403975"/>
            <a:ext cx="25329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7" name="Google Shape;1667;p135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1668" name="Google Shape;1668;p135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9" name="Google Shape;1669;p135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135"/>
          <p:cNvSpPr txBox="1"/>
          <p:nvPr>
            <p:ph idx="1" type="body"/>
          </p:nvPr>
        </p:nvSpPr>
        <p:spPr>
          <a:xfrm>
            <a:off x="403650" y="1244600"/>
            <a:ext cx="2532900" cy="3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-8A">
  <p:cSld name="Photo-8A">
    <p:spTree>
      <p:nvGrpSpPr>
        <p:cNvPr id="167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136"/>
          <p:cNvSpPr/>
          <p:nvPr>
            <p:ph idx="2" type="pic"/>
          </p:nvPr>
        </p:nvSpPr>
        <p:spPr>
          <a:xfrm>
            <a:off x="4756475" y="1245350"/>
            <a:ext cx="4387500" cy="3480000"/>
          </a:xfrm>
          <a:prstGeom prst="rect">
            <a:avLst/>
          </a:prstGeom>
          <a:noFill/>
          <a:ln>
            <a:noFill/>
          </a:ln>
        </p:spPr>
      </p:sp>
      <p:sp>
        <p:nvSpPr>
          <p:cNvPr id="1673" name="Google Shape;1673;p136"/>
          <p:cNvSpPr txBox="1"/>
          <p:nvPr>
            <p:ph type="title"/>
          </p:nvPr>
        </p:nvSpPr>
        <p:spPr>
          <a:xfrm>
            <a:off x="403650" y="403975"/>
            <a:ext cx="83199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4" name="Google Shape;1674;p136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1675" name="Google Shape;1675;p136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6" name="Google Shape;1676;p136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136"/>
          <p:cNvSpPr txBox="1"/>
          <p:nvPr>
            <p:ph idx="1" type="body"/>
          </p:nvPr>
        </p:nvSpPr>
        <p:spPr>
          <a:xfrm>
            <a:off x="403650" y="1244600"/>
            <a:ext cx="3984000" cy="16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78" name="Google Shape;1678;p136"/>
          <p:cNvSpPr txBox="1"/>
          <p:nvPr>
            <p:ph idx="3" type="body"/>
          </p:nvPr>
        </p:nvSpPr>
        <p:spPr>
          <a:xfrm>
            <a:off x="403650" y="3115425"/>
            <a:ext cx="3984000" cy="16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-8A 1">
  <p:cSld name="Photo-8A_1"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137"/>
          <p:cNvSpPr/>
          <p:nvPr>
            <p:ph idx="2" type="pic"/>
          </p:nvPr>
        </p:nvSpPr>
        <p:spPr>
          <a:xfrm>
            <a:off x="4756475" y="0"/>
            <a:ext cx="4387500" cy="5040900"/>
          </a:xfrm>
          <a:prstGeom prst="rect">
            <a:avLst/>
          </a:prstGeom>
          <a:noFill/>
          <a:ln>
            <a:noFill/>
          </a:ln>
        </p:spPr>
      </p:sp>
      <p:sp>
        <p:nvSpPr>
          <p:cNvPr id="1681" name="Google Shape;1681;p137"/>
          <p:cNvSpPr txBox="1"/>
          <p:nvPr>
            <p:ph type="title"/>
          </p:nvPr>
        </p:nvSpPr>
        <p:spPr>
          <a:xfrm>
            <a:off x="403650" y="403975"/>
            <a:ext cx="39840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p137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1683" name="Google Shape;1683;p137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4" name="Google Shape;1684;p137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137"/>
          <p:cNvSpPr txBox="1"/>
          <p:nvPr>
            <p:ph idx="1" type="body"/>
          </p:nvPr>
        </p:nvSpPr>
        <p:spPr>
          <a:xfrm>
            <a:off x="403650" y="1244600"/>
            <a:ext cx="3984000" cy="16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86" name="Google Shape;1686;p137"/>
          <p:cNvSpPr txBox="1"/>
          <p:nvPr>
            <p:ph idx="3" type="body"/>
          </p:nvPr>
        </p:nvSpPr>
        <p:spPr>
          <a:xfrm>
            <a:off x="403650" y="3115425"/>
            <a:ext cx="3984000" cy="16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umn, Left Header, Right Text + Photo">
  <p:cSld name="Photo-9A">
    <p:spTree>
      <p:nvGrpSpPr>
        <p:cNvPr id="1687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138"/>
          <p:cNvSpPr/>
          <p:nvPr>
            <p:ph idx="2" type="pic"/>
          </p:nvPr>
        </p:nvSpPr>
        <p:spPr>
          <a:xfrm>
            <a:off x="385775" y="1245350"/>
            <a:ext cx="4001700" cy="3480000"/>
          </a:xfrm>
          <a:prstGeom prst="rect">
            <a:avLst/>
          </a:prstGeom>
          <a:noFill/>
          <a:ln>
            <a:noFill/>
          </a:ln>
        </p:spPr>
      </p:sp>
      <p:sp>
        <p:nvSpPr>
          <p:cNvPr id="1689" name="Google Shape;1689;p138"/>
          <p:cNvSpPr txBox="1"/>
          <p:nvPr>
            <p:ph type="title"/>
          </p:nvPr>
        </p:nvSpPr>
        <p:spPr>
          <a:xfrm>
            <a:off x="403650" y="403972"/>
            <a:ext cx="81102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0" name="Google Shape;1690;p138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1691" name="Google Shape;1691;p138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2" name="Google Shape;1692;p138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138"/>
          <p:cNvSpPr txBox="1"/>
          <p:nvPr>
            <p:ph idx="1" type="body"/>
          </p:nvPr>
        </p:nvSpPr>
        <p:spPr>
          <a:xfrm>
            <a:off x="4756150" y="1244600"/>
            <a:ext cx="3967200" cy="3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3 Photo, 2/3 Content">
  <p:cSld name="Photo-10A">
    <p:spTree>
      <p:nvGrpSpPr>
        <p:cNvPr id="1694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139"/>
          <p:cNvSpPr/>
          <p:nvPr>
            <p:ph idx="2" type="pic"/>
          </p:nvPr>
        </p:nvSpPr>
        <p:spPr>
          <a:xfrm>
            <a:off x="403650" y="403976"/>
            <a:ext cx="2532900" cy="4321500"/>
          </a:xfrm>
          <a:prstGeom prst="rect">
            <a:avLst/>
          </a:prstGeom>
          <a:noFill/>
          <a:ln>
            <a:noFill/>
          </a:ln>
        </p:spPr>
      </p:sp>
      <p:sp>
        <p:nvSpPr>
          <p:cNvPr id="1696" name="Google Shape;1696;p139"/>
          <p:cNvSpPr txBox="1"/>
          <p:nvPr>
            <p:ph type="title"/>
          </p:nvPr>
        </p:nvSpPr>
        <p:spPr>
          <a:xfrm>
            <a:off x="3279925" y="403975"/>
            <a:ext cx="54435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7" name="Google Shape;1697;p139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1698" name="Google Shape;1698;p139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9" name="Google Shape;1699;p139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p139"/>
          <p:cNvSpPr txBox="1"/>
          <p:nvPr>
            <p:ph idx="1" type="body"/>
          </p:nvPr>
        </p:nvSpPr>
        <p:spPr>
          <a:xfrm>
            <a:off x="3279775" y="1244600"/>
            <a:ext cx="5443500" cy="3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3 Photo, 2/3 Content 1">
  <p:cSld name="Photo-10A_1"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140"/>
          <p:cNvSpPr/>
          <p:nvPr>
            <p:ph idx="2" type="pic"/>
          </p:nvPr>
        </p:nvSpPr>
        <p:spPr>
          <a:xfrm>
            <a:off x="0" y="0"/>
            <a:ext cx="2936700" cy="5040900"/>
          </a:xfrm>
          <a:prstGeom prst="rect">
            <a:avLst/>
          </a:prstGeom>
          <a:noFill/>
          <a:ln>
            <a:noFill/>
          </a:ln>
        </p:spPr>
      </p:sp>
      <p:sp>
        <p:nvSpPr>
          <p:cNvPr id="1703" name="Google Shape;1703;p140"/>
          <p:cNvSpPr txBox="1"/>
          <p:nvPr>
            <p:ph type="title"/>
          </p:nvPr>
        </p:nvSpPr>
        <p:spPr>
          <a:xfrm>
            <a:off x="3279925" y="403975"/>
            <a:ext cx="54435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4" name="Google Shape;1704;p140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1705" name="Google Shape;1705;p140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6" name="Google Shape;1706;p140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140"/>
          <p:cNvSpPr txBox="1"/>
          <p:nvPr>
            <p:ph idx="1" type="body"/>
          </p:nvPr>
        </p:nvSpPr>
        <p:spPr>
          <a:xfrm>
            <a:off x="3279775" y="1244600"/>
            <a:ext cx="5443500" cy="3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 + Photos">
  <p:cSld name="Photo-11A">
    <p:spTree>
      <p:nvGrpSpPr>
        <p:cNvPr id="1708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141"/>
          <p:cNvSpPr txBox="1"/>
          <p:nvPr>
            <p:ph idx="1" type="body"/>
          </p:nvPr>
        </p:nvSpPr>
        <p:spPr>
          <a:xfrm>
            <a:off x="402150" y="1245350"/>
            <a:ext cx="8321400" cy="10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10" name="Google Shape;1710;p141"/>
          <p:cNvSpPr/>
          <p:nvPr/>
        </p:nvSpPr>
        <p:spPr>
          <a:xfrm>
            <a:off x="403650" y="314825"/>
            <a:ext cx="1139400" cy="6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141"/>
          <p:cNvSpPr txBox="1"/>
          <p:nvPr>
            <p:ph type="title"/>
          </p:nvPr>
        </p:nvSpPr>
        <p:spPr>
          <a:xfrm>
            <a:off x="403650" y="403977"/>
            <a:ext cx="82641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2" name="Google Shape;1712;p141"/>
          <p:cNvSpPr txBox="1"/>
          <p:nvPr>
            <p:ph idx="11" type="ftr"/>
          </p:nvPr>
        </p:nvSpPr>
        <p:spPr>
          <a:xfrm>
            <a:off x="403651" y="4725397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713" name="Google Shape;1713;p141"/>
          <p:cNvSpPr/>
          <p:nvPr>
            <p:ph idx="2" type="pic"/>
          </p:nvPr>
        </p:nvSpPr>
        <p:spPr>
          <a:xfrm>
            <a:off x="403650" y="3125675"/>
            <a:ext cx="2532900" cy="1599600"/>
          </a:xfrm>
          <a:prstGeom prst="rect">
            <a:avLst/>
          </a:prstGeom>
          <a:noFill/>
          <a:ln>
            <a:noFill/>
          </a:ln>
        </p:spPr>
      </p:sp>
      <p:sp>
        <p:nvSpPr>
          <p:cNvPr id="1714" name="Google Shape;1714;p141"/>
          <p:cNvSpPr/>
          <p:nvPr>
            <p:ph idx="3" type="pic"/>
          </p:nvPr>
        </p:nvSpPr>
        <p:spPr>
          <a:xfrm>
            <a:off x="3356025" y="3125775"/>
            <a:ext cx="2508000" cy="1599600"/>
          </a:xfrm>
          <a:prstGeom prst="rect">
            <a:avLst/>
          </a:prstGeom>
          <a:noFill/>
          <a:ln>
            <a:noFill/>
          </a:ln>
        </p:spPr>
      </p:sp>
      <p:sp>
        <p:nvSpPr>
          <p:cNvPr id="1715" name="Google Shape;1715;p141"/>
          <p:cNvSpPr/>
          <p:nvPr>
            <p:ph idx="4" type="pic"/>
          </p:nvPr>
        </p:nvSpPr>
        <p:spPr>
          <a:xfrm>
            <a:off x="6217600" y="3125725"/>
            <a:ext cx="2508000" cy="1599600"/>
          </a:xfrm>
          <a:prstGeom prst="rect">
            <a:avLst/>
          </a:prstGeom>
          <a:noFill/>
          <a:ln>
            <a:noFill/>
          </a:ln>
        </p:spPr>
      </p:sp>
      <p:sp>
        <p:nvSpPr>
          <p:cNvPr id="1716" name="Google Shape;1716;p141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7" name="Google Shape;1717;p141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141"/>
          <p:cNvSpPr txBox="1"/>
          <p:nvPr>
            <p:ph idx="5" type="body"/>
          </p:nvPr>
        </p:nvSpPr>
        <p:spPr>
          <a:xfrm>
            <a:off x="403950" y="2595575"/>
            <a:ext cx="25329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19" name="Google Shape;1719;p141"/>
          <p:cNvSpPr txBox="1"/>
          <p:nvPr>
            <p:ph idx="6" type="body"/>
          </p:nvPr>
        </p:nvSpPr>
        <p:spPr>
          <a:xfrm>
            <a:off x="3279775" y="2595575"/>
            <a:ext cx="2596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20" name="Google Shape;1720;p141"/>
          <p:cNvSpPr txBox="1"/>
          <p:nvPr>
            <p:ph idx="7" type="body"/>
          </p:nvPr>
        </p:nvSpPr>
        <p:spPr>
          <a:xfrm>
            <a:off x="6219500" y="2595575"/>
            <a:ext cx="25329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+ Photos">
  <p:cSld name="Photo-12A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142"/>
          <p:cNvSpPr/>
          <p:nvPr>
            <p:ph idx="2" type="pic"/>
          </p:nvPr>
        </p:nvSpPr>
        <p:spPr>
          <a:xfrm>
            <a:off x="430101" y="2414722"/>
            <a:ext cx="1854000" cy="17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23" name="Google Shape;1723;p142"/>
          <p:cNvSpPr/>
          <p:nvPr>
            <p:ph idx="3" type="pic"/>
          </p:nvPr>
        </p:nvSpPr>
        <p:spPr>
          <a:xfrm>
            <a:off x="2543050" y="2414179"/>
            <a:ext cx="1854000" cy="1751100"/>
          </a:xfrm>
          <a:prstGeom prst="rect">
            <a:avLst/>
          </a:prstGeom>
          <a:noFill/>
          <a:ln>
            <a:noFill/>
          </a:ln>
        </p:spPr>
      </p:sp>
      <p:sp>
        <p:nvSpPr>
          <p:cNvPr id="1724" name="Google Shape;1724;p142"/>
          <p:cNvSpPr/>
          <p:nvPr>
            <p:ph idx="4" type="pic"/>
          </p:nvPr>
        </p:nvSpPr>
        <p:spPr>
          <a:xfrm>
            <a:off x="4756475" y="2414179"/>
            <a:ext cx="1854000" cy="1751100"/>
          </a:xfrm>
          <a:prstGeom prst="rect">
            <a:avLst/>
          </a:prstGeom>
          <a:noFill/>
          <a:ln>
            <a:noFill/>
          </a:ln>
        </p:spPr>
      </p:sp>
      <p:sp>
        <p:nvSpPr>
          <p:cNvPr id="1725" name="Google Shape;1725;p142"/>
          <p:cNvSpPr/>
          <p:nvPr>
            <p:ph idx="5" type="pic"/>
          </p:nvPr>
        </p:nvSpPr>
        <p:spPr>
          <a:xfrm>
            <a:off x="6869424" y="2414187"/>
            <a:ext cx="1854000" cy="1751100"/>
          </a:xfrm>
          <a:prstGeom prst="rect">
            <a:avLst/>
          </a:prstGeom>
          <a:noFill/>
          <a:ln>
            <a:noFill/>
          </a:ln>
        </p:spPr>
      </p:sp>
      <p:sp>
        <p:nvSpPr>
          <p:cNvPr id="1726" name="Google Shape;1726;p142"/>
          <p:cNvSpPr/>
          <p:nvPr/>
        </p:nvSpPr>
        <p:spPr>
          <a:xfrm>
            <a:off x="403650" y="314825"/>
            <a:ext cx="1139400" cy="6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142"/>
          <p:cNvSpPr txBox="1"/>
          <p:nvPr>
            <p:ph type="title"/>
          </p:nvPr>
        </p:nvSpPr>
        <p:spPr>
          <a:xfrm>
            <a:off x="403650" y="403977"/>
            <a:ext cx="82641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8" name="Google Shape;1728;p142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729" name="Google Shape;1729;p142"/>
          <p:cNvSpPr txBox="1"/>
          <p:nvPr>
            <p:ph idx="1" type="body"/>
          </p:nvPr>
        </p:nvSpPr>
        <p:spPr>
          <a:xfrm>
            <a:off x="403650" y="4218625"/>
            <a:ext cx="1854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0" name="Google Shape;1730;p142"/>
          <p:cNvSpPr txBox="1"/>
          <p:nvPr>
            <p:ph idx="6" type="body"/>
          </p:nvPr>
        </p:nvSpPr>
        <p:spPr>
          <a:xfrm>
            <a:off x="2543050" y="4218625"/>
            <a:ext cx="1854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1" name="Google Shape;1731;p142"/>
          <p:cNvSpPr txBox="1"/>
          <p:nvPr>
            <p:ph idx="7" type="body"/>
          </p:nvPr>
        </p:nvSpPr>
        <p:spPr>
          <a:xfrm>
            <a:off x="4756475" y="4218625"/>
            <a:ext cx="1854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2" name="Google Shape;1732;p142"/>
          <p:cNvSpPr txBox="1"/>
          <p:nvPr>
            <p:ph idx="8" type="body"/>
          </p:nvPr>
        </p:nvSpPr>
        <p:spPr>
          <a:xfrm>
            <a:off x="6869425" y="4218625"/>
            <a:ext cx="1854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3" name="Google Shape;1733;p142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4" name="Google Shape;1734;p142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142"/>
          <p:cNvSpPr txBox="1"/>
          <p:nvPr>
            <p:ph idx="9" type="body"/>
          </p:nvPr>
        </p:nvSpPr>
        <p:spPr>
          <a:xfrm>
            <a:off x="402150" y="1245350"/>
            <a:ext cx="8321400" cy="11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Section Title"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ctrTitle"/>
          </p:nvPr>
        </p:nvSpPr>
        <p:spPr>
          <a:xfrm>
            <a:off x="403650" y="403225"/>
            <a:ext cx="2533200" cy="43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 ExtraBold"/>
              <a:buNone/>
              <a:defRPr sz="4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3279775" y="403225"/>
            <a:ext cx="5235600" cy="43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‒"/>
              <a:defRPr sz="2400"/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2400"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»"/>
              <a:defRPr sz="2400"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95075" y="4725400"/>
            <a:ext cx="2808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38" y="4838531"/>
            <a:ext cx="142715" cy="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mo Intro">
  <p:cSld name="Demo Intro">
    <p:bg>
      <p:bgPr>
        <a:solidFill>
          <a:schemeClr val="dk1"/>
        </a:solidFill>
      </p:bgPr>
    </p:bg>
    <p:spTree>
      <p:nvGrpSpPr>
        <p:cNvPr id="1736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143"/>
          <p:cNvSpPr txBox="1"/>
          <p:nvPr>
            <p:ph idx="1" type="body"/>
          </p:nvPr>
        </p:nvSpPr>
        <p:spPr>
          <a:xfrm>
            <a:off x="403650" y="3304050"/>
            <a:ext cx="8319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8" name="Google Shape;1738;p143"/>
          <p:cNvSpPr txBox="1"/>
          <p:nvPr>
            <p:ph idx="11" type="ftr"/>
          </p:nvPr>
        </p:nvSpPr>
        <p:spPr>
          <a:xfrm>
            <a:off x="403651" y="4725399"/>
            <a:ext cx="2799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grpSp>
        <p:nvGrpSpPr>
          <p:cNvPr id="1739" name="Google Shape;1739;p143"/>
          <p:cNvGrpSpPr/>
          <p:nvPr/>
        </p:nvGrpSpPr>
        <p:grpSpPr>
          <a:xfrm>
            <a:off x="2567478" y="1435850"/>
            <a:ext cx="4037743" cy="1705509"/>
            <a:chOff x="2567477" y="1435848"/>
            <a:chExt cx="4037743" cy="1705509"/>
          </a:xfrm>
        </p:grpSpPr>
        <p:sp>
          <p:nvSpPr>
            <p:cNvPr id="1740" name="Google Shape;1740;p143"/>
            <p:cNvSpPr/>
            <p:nvPr/>
          </p:nvSpPr>
          <p:spPr>
            <a:xfrm rot="10800000">
              <a:off x="2567477" y="1435848"/>
              <a:ext cx="4037743" cy="1705509"/>
            </a:xfrm>
            <a:custGeom>
              <a:rect b="b" l="l" r="r" t="t"/>
              <a:pathLst>
                <a:path extrusionOk="0" h="1705509" w="4037743">
                  <a:moveTo>
                    <a:pt x="4001409" y="1705509"/>
                  </a:moveTo>
                  <a:lnTo>
                    <a:pt x="36334" y="1705509"/>
                  </a:lnTo>
                  <a:cubicBezTo>
                    <a:pt x="16267" y="1705509"/>
                    <a:pt x="0" y="1689242"/>
                    <a:pt x="0" y="1669175"/>
                  </a:cubicBezTo>
                  <a:lnTo>
                    <a:pt x="0" y="303461"/>
                  </a:lnTo>
                  <a:cubicBezTo>
                    <a:pt x="0" y="283394"/>
                    <a:pt x="16267" y="267127"/>
                    <a:pt x="36334" y="267127"/>
                  </a:cubicBezTo>
                  <a:lnTo>
                    <a:pt x="1863939" y="267127"/>
                  </a:lnTo>
                  <a:lnTo>
                    <a:pt x="2018873" y="0"/>
                  </a:lnTo>
                  <a:lnTo>
                    <a:pt x="2173806" y="267127"/>
                  </a:lnTo>
                  <a:lnTo>
                    <a:pt x="4001409" y="267127"/>
                  </a:lnTo>
                  <a:cubicBezTo>
                    <a:pt x="4021476" y="267127"/>
                    <a:pt x="4037743" y="283394"/>
                    <a:pt x="4037743" y="303461"/>
                  </a:cubicBezTo>
                  <a:lnTo>
                    <a:pt x="4037743" y="1669175"/>
                  </a:lnTo>
                  <a:cubicBezTo>
                    <a:pt x="4037743" y="1689242"/>
                    <a:pt x="4021476" y="1705509"/>
                    <a:pt x="4001409" y="1705509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793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37" lvl="0" marL="91437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143"/>
            <p:cNvSpPr/>
            <p:nvPr/>
          </p:nvSpPr>
          <p:spPr>
            <a:xfrm>
              <a:off x="4133194" y="1749141"/>
              <a:ext cx="2270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Arial"/>
                <a:buNone/>
              </a:pPr>
              <a:r>
                <a:rPr b="0" i="0" lang="en" sz="4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DEMO</a:t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42" name="Google Shape;1742;p143"/>
            <p:cNvSpPr/>
            <p:nvPr/>
          </p:nvSpPr>
          <p:spPr>
            <a:xfrm>
              <a:off x="2608933" y="1477847"/>
              <a:ext cx="1370504" cy="1370720"/>
            </a:xfrm>
            <a:custGeom>
              <a:rect b="b" l="l" r="r" t="t"/>
              <a:pathLst>
                <a:path extrusionOk="0" h="1357149" w="1356935">
                  <a:moveTo>
                    <a:pt x="0" y="0"/>
                  </a:moveTo>
                  <a:lnTo>
                    <a:pt x="1355558" y="0"/>
                  </a:lnTo>
                  <a:lnTo>
                    <a:pt x="1356935" y="588222"/>
                  </a:lnTo>
                  <a:lnTo>
                    <a:pt x="1284968" y="677891"/>
                  </a:lnTo>
                  <a:lnTo>
                    <a:pt x="1356935" y="763713"/>
                  </a:lnTo>
                  <a:lnTo>
                    <a:pt x="1355558" y="1357149"/>
                  </a:lnTo>
                  <a:lnTo>
                    <a:pt x="0" y="135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37" lvl="0" marL="91437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143"/>
            <p:cNvSpPr/>
            <p:nvPr/>
          </p:nvSpPr>
          <p:spPr>
            <a:xfrm rot="5400000">
              <a:off x="3215083" y="2120449"/>
              <a:ext cx="1421311" cy="77506"/>
            </a:xfrm>
            <a:custGeom>
              <a:rect b="b" l="l" r="r" t="t"/>
              <a:pathLst>
                <a:path extrusionOk="0" h="368" w="6135">
                  <a:moveTo>
                    <a:pt x="0" y="0"/>
                  </a:moveTo>
                  <a:lnTo>
                    <a:pt x="2726" y="0"/>
                  </a:lnTo>
                  <a:lnTo>
                    <a:pt x="3090" y="368"/>
                  </a:lnTo>
                  <a:lnTo>
                    <a:pt x="3440" y="0"/>
                  </a:lnTo>
                  <a:lnTo>
                    <a:pt x="6135" y="0"/>
                  </a:lnTo>
                </a:path>
              </a:pathLst>
            </a:custGeom>
            <a:noFill/>
            <a:ln cap="rnd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143"/>
            <p:cNvSpPr/>
            <p:nvPr/>
          </p:nvSpPr>
          <p:spPr>
            <a:xfrm>
              <a:off x="2988945" y="1860769"/>
              <a:ext cx="596927" cy="596861"/>
            </a:xfrm>
            <a:custGeom>
              <a:rect b="b" l="l" r="r" t="t"/>
              <a:pathLst>
                <a:path extrusionOk="0" h="21057" w="20954">
                  <a:moveTo>
                    <a:pt x="17610" y="7168"/>
                  </a:moveTo>
                  <a:cubicBezTo>
                    <a:pt x="16256" y="7168"/>
                    <a:pt x="15158" y="6064"/>
                    <a:pt x="15158" y="4703"/>
                  </a:cubicBezTo>
                  <a:cubicBezTo>
                    <a:pt x="15158" y="3343"/>
                    <a:pt x="16256" y="2239"/>
                    <a:pt x="17610" y="2239"/>
                  </a:cubicBezTo>
                  <a:cubicBezTo>
                    <a:pt x="18964" y="2239"/>
                    <a:pt x="20062" y="3343"/>
                    <a:pt x="20062" y="4703"/>
                  </a:cubicBezTo>
                  <a:cubicBezTo>
                    <a:pt x="20062" y="6064"/>
                    <a:pt x="18964" y="7168"/>
                    <a:pt x="17610" y="7168"/>
                  </a:cubicBezTo>
                  <a:close/>
                  <a:moveTo>
                    <a:pt x="10700" y="6262"/>
                  </a:moveTo>
                  <a:lnTo>
                    <a:pt x="10700" y="3807"/>
                  </a:lnTo>
                  <a:cubicBezTo>
                    <a:pt x="10700" y="2941"/>
                    <a:pt x="10001" y="2239"/>
                    <a:pt x="9139" y="2239"/>
                  </a:cubicBezTo>
                  <a:cubicBezTo>
                    <a:pt x="8278" y="2239"/>
                    <a:pt x="7579" y="2941"/>
                    <a:pt x="7579" y="3807"/>
                  </a:cubicBezTo>
                  <a:lnTo>
                    <a:pt x="7579" y="6262"/>
                  </a:lnTo>
                  <a:cubicBezTo>
                    <a:pt x="7225" y="6034"/>
                    <a:pt x="6924" y="5732"/>
                    <a:pt x="6698" y="5376"/>
                  </a:cubicBezTo>
                  <a:cubicBezTo>
                    <a:pt x="5836" y="4021"/>
                    <a:pt x="6230" y="2220"/>
                    <a:pt x="7579" y="1354"/>
                  </a:cubicBezTo>
                  <a:cubicBezTo>
                    <a:pt x="8928" y="488"/>
                    <a:pt x="10720" y="884"/>
                    <a:pt x="11581" y="2240"/>
                  </a:cubicBezTo>
                  <a:cubicBezTo>
                    <a:pt x="12443" y="3595"/>
                    <a:pt x="12049" y="5396"/>
                    <a:pt x="10700" y="6262"/>
                  </a:cubicBezTo>
                  <a:close/>
                  <a:moveTo>
                    <a:pt x="11083" y="8128"/>
                  </a:moveTo>
                  <a:cubicBezTo>
                    <a:pt x="11390" y="7981"/>
                    <a:pt x="11758" y="8090"/>
                    <a:pt x="11937" y="8381"/>
                  </a:cubicBezTo>
                  <a:lnTo>
                    <a:pt x="12037" y="8542"/>
                  </a:lnTo>
                  <a:lnTo>
                    <a:pt x="12037" y="9856"/>
                  </a:lnTo>
                  <a:cubicBezTo>
                    <a:pt x="12037" y="10453"/>
                    <a:pt x="12929" y="10453"/>
                    <a:pt x="12929" y="9856"/>
                  </a:cubicBezTo>
                  <a:lnTo>
                    <a:pt x="12929" y="8837"/>
                  </a:lnTo>
                  <a:lnTo>
                    <a:pt x="13211" y="8635"/>
                  </a:lnTo>
                  <a:cubicBezTo>
                    <a:pt x="13315" y="8561"/>
                    <a:pt x="13439" y="8518"/>
                    <a:pt x="13567" y="8512"/>
                  </a:cubicBezTo>
                  <a:cubicBezTo>
                    <a:pt x="13936" y="8495"/>
                    <a:pt x="14249" y="8782"/>
                    <a:pt x="14266" y="9153"/>
                  </a:cubicBezTo>
                  <a:lnTo>
                    <a:pt x="14274" y="9318"/>
                  </a:lnTo>
                  <a:cubicBezTo>
                    <a:pt x="14269" y="9347"/>
                    <a:pt x="14266" y="9377"/>
                    <a:pt x="14266" y="9408"/>
                  </a:cubicBezTo>
                  <a:lnTo>
                    <a:pt x="14266" y="10752"/>
                  </a:lnTo>
                  <a:cubicBezTo>
                    <a:pt x="14266" y="11349"/>
                    <a:pt x="15158" y="11349"/>
                    <a:pt x="15158" y="10752"/>
                  </a:cubicBezTo>
                  <a:lnTo>
                    <a:pt x="15158" y="10105"/>
                  </a:lnTo>
                  <a:lnTo>
                    <a:pt x="15542" y="9920"/>
                  </a:lnTo>
                  <a:cubicBezTo>
                    <a:pt x="15631" y="9878"/>
                    <a:pt x="15728" y="9856"/>
                    <a:pt x="15827" y="9856"/>
                  </a:cubicBezTo>
                  <a:cubicBezTo>
                    <a:pt x="16196" y="9856"/>
                    <a:pt x="16496" y="10157"/>
                    <a:pt x="16496" y="10528"/>
                  </a:cubicBezTo>
                  <a:lnTo>
                    <a:pt x="16492" y="15231"/>
                  </a:lnTo>
                  <a:cubicBezTo>
                    <a:pt x="16392" y="17964"/>
                    <a:pt x="14130" y="20161"/>
                    <a:pt x="11369" y="20161"/>
                  </a:cubicBezTo>
                  <a:cubicBezTo>
                    <a:pt x="9834" y="20163"/>
                    <a:pt x="8380" y="19472"/>
                    <a:pt x="7407" y="18280"/>
                  </a:cubicBezTo>
                  <a:cubicBezTo>
                    <a:pt x="6033" y="16208"/>
                    <a:pt x="5350" y="14765"/>
                    <a:pt x="5350" y="14112"/>
                  </a:cubicBezTo>
                  <a:cubicBezTo>
                    <a:pt x="5350" y="12649"/>
                    <a:pt x="6371" y="10769"/>
                    <a:pt x="7579" y="9672"/>
                  </a:cubicBezTo>
                  <a:lnTo>
                    <a:pt x="7579" y="12544"/>
                  </a:lnTo>
                  <a:cubicBezTo>
                    <a:pt x="7579" y="12792"/>
                    <a:pt x="7779" y="12992"/>
                    <a:pt x="8025" y="12992"/>
                  </a:cubicBezTo>
                  <a:cubicBezTo>
                    <a:pt x="8271" y="12992"/>
                    <a:pt x="8471" y="12792"/>
                    <a:pt x="8471" y="12544"/>
                  </a:cubicBezTo>
                  <a:lnTo>
                    <a:pt x="8471" y="3807"/>
                  </a:lnTo>
                  <a:cubicBezTo>
                    <a:pt x="8471" y="3436"/>
                    <a:pt x="8770" y="3135"/>
                    <a:pt x="9139" y="3135"/>
                  </a:cubicBezTo>
                  <a:cubicBezTo>
                    <a:pt x="9509" y="3135"/>
                    <a:pt x="9808" y="3436"/>
                    <a:pt x="9808" y="3807"/>
                  </a:cubicBezTo>
                  <a:lnTo>
                    <a:pt x="9808" y="9408"/>
                  </a:lnTo>
                  <a:cubicBezTo>
                    <a:pt x="9808" y="9655"/>
                    <a:pt x="10008" y="9856"/>
                    <a:pt x="10254" y="9856"/>
                  </a:cubicBezTo>
                  <a:cubicBezTo>
                    <a:pt x="10500" y="9856"/>
                    <a:pt x="10700" y="9655"/>
                    <a:pt x="10700" y="9408"/>
                  </a:cubicBezTo>
                  <a:lnTo>
                    <a:pt x="10700" y="8310"/>
                  </a:lnTo>
                  <a:cubicBezTo>
                    <a:pt x="10700" y="8310"/>
                    <a:pt x="11083" y="8128"/>
                    <a:pt x="11083" y="8128"/>
                  </a:cubicBezTo>
                  <a:close/>
                  <a:moveTo>
                    <a:pt x="2452" y="10752"/>
                  </a:moveTo>
                  <a:cubicBezTo>
                    <a:pt x="1590" y="10752"/>
                    <a:pt x="892" y="10050"/>
                    <a:pt x="892" y="9184"/>
                  </a:cubicBezTo>
                  <a:cubicBezTo>
                    <a:pt x="892" y="8318"/>
                    <a:pt x="1590" y="7616"/>
                    <a:pt x="2452" y="7616"/>
                  </a:cubicBezTo>
                  <a:cubicBezTo>
                    <a:pt x="3314" y="7616"/>
                    <a:pt x="4012" y="8318"/>
                    <a:pt x="4012" y="9184"/>
                  </a:cubicBezTo>
                  <a:cubicBezTo>
                    <a:pt x="4012" y="10050"/>
                    <a:pt x="3314" y="10752"/>
                    <a:pt x="2452" y="10752"/>
                  </a:cubicBezTo>
                  <a:close/>
                  <a:moveTo>
                    <a:pt x="18298" y="1413"/>
                  </a:moveTo>
                  <a:cubicBezTo>
                    <a:pt x="16491" y="1030"/>
                    <a:pt x="14718" y="2193"/>
                    <a:pt x="14338" y="4009"/>
                  </a:cubicBezTo>
                  <a:lnTo>
                    <a:pt x="12929" y="3832"/>
                  </a:lnTo>
                  <a:cubicBezTo>
                    <a:pt x="12933" y="3197"/>
                    <a:pt x="12779" y="2572"/>
                    <a:pt x="12481" y="2012"/>
                  </a:cubicBezTo>
                  <a:cubicBezTo>
                    <a:pt x="11493" y="158"/>
                    <a:pt x="9197" y="-541"/>
                    <a:pt x="7351" y="451"/>
                  </a:cubicBezTo>
                  <a:cubicBezTo>
                    <a:pt x="5506" y="1444"/>
                    <a:pt x="4811" y="3752"/>
                    <a:pt x="5799" y="5606"/>
                  </a:cubicBezTo>
                  <a:lnTo>
                    <a:pt x="3859" y="7165"/>
                  </a:lnTo>
                  <a:cubicBezTo>
                    <a:pt x="3029" y="6581"/>
                    <a:pt x="1925" y="6570"/>
                    <a:pt x="1084" y="7139"/>
                  </a:cubicBezTo>
                  <a:cubicBezTo>
                    <a:pt x="-40" y="7899"/>
                    <a:pt x="-338" y="9430"/>
                    <a:pt x="418" y="10559"/>
                  </a:cubicBezTo>
                  <a:cubicBezTo>
                    <a:pt x="1173" y="11688"/>
                    <a:pt x="2697" y="11988"/>
                    <a:pt x="3821" y="11228"/>
                  </a:cubicBezTo>
                  <a:cubicBezTo>
                    <a:pt x="4945" y="10469"/>
                    <a:pt x="5243" y="8938"/>
                    <a:pt x="4487" y="7808"/>
                  </a:cubicBezTo>
                  <a:lnTo>
                    <a:pt x="6311" y="6342"/>
                  </a:lnTo>
                  <a:cubicBezTo>
                    <a:pt x="6664" y="6739"/>
                    <a:pt x="7096" y="7059"/>
                    <a:pt x="7579" y="7279"/>
                  </a:cubicBezTo>
                  <a:lnTo>
                    <a:pt x="7579" y="7279"/>
                  </a:lnTo>
                  <a:lnTo>
                    <a:pt x="7579" y="8529"/>
                  </a:lnTo>
                  <a:cubicBezTo>
                    <a:pt x="5889" y="9697"/>
                    <a:pt x="4458" y="12185"/>
                    <a:pt x="4458" y="14112"/>
                  </a:cubicBezTo>
                  <a:cubicBezTo>
                    <a:pt x="4458" y="15033"/>
                    <a:pt x="5231" y="16613"/>
                    <a:pt x="6665" y="18776"/>
                  </a:cubicBezTo>
                  <a:lnTo>
                    <a:pt x="6719" y="18849"/>
                  </a:lnTo>
                  <a:cubicBezTo>
                    <a:pt x="7861" y="20249"/>
                    <a:pt x="9568" y="21059"/>
                    <a:pt x="11369" y="21057"/>
                  </a:cubicBezTo>
                  <a:cubicBezTo>
                    <a:pt x="14601" y="21057"/>
                    <a:pt x="17265" y="18486"/>
                    <a:pt x="17383" y="15265"/>
                  </a:cubicBezTo>
                  <a:lnTo>
                    <a:pt x="17387" y="10529"/>
                  </a:lnTo>
                  <a:cubicBezTo>
                    <a:pt x="17387" y="10296"/>
                    <a:pt x="17336" y="10065"/>
                    <a:pt x="17236" y="9855"/>
                  </a:cubicBezTo>
                  <a:cubicBezTo>
                    <a:pt x="16866" y="9072"/>
                    <a:pt x="15935" y="8740"/>
                    <a:pt x="15157" y="9112"/>
                  </a:cubicBezTo>
                  <a:cubicBezTo>
                    <a:pt x="15143" y="8811"/>
                    <a:pt x="15043" y="8520"/>
                    <a:pt x="14869" y="8274"/>
                  </a:cubicBezTo>
                  <a:cubicBezTo>
                    <a:pt x="14370" y="7569"/>
                    <a:pt x="13395" y="7404"/>
                    <a:pt x="12693" y="7906"/>
                  </a:cubicBezTo>
                  <a:cubicBezTo>
                    <a:pt x="12274" y="7229"/>
                    <a:pt x="11416" y="6977"/>
                    <a:pt x="10700" y="7319"/>
                  </a:cubicBezTo>
                  <a:lnTo>
                    <a:pt x="10700" y="7279"/>
                  </a:lnTo>
                  <a:cubicBezTo>
                    <a:pt x="11758" y="6797"/>
                    <a:pt x="12539" y="5855"/>
                    <a:pt x="12819" y="4721"/>
                  </a:cubicBezTo>
                  <a:lnTo>
                    <a:pt x="14272" y="4904"/>
                  </a:lnTo>
                  <a:cubicBezTo>
                    <a:pt x="14363" y="6414"/>
                    <a:pt x="15448" y="7678"/>
                    <a:pt x="16922" y="7989"/>
                  </a:cubicBezTo>
                  <a:cubicBezTo>
                    <a:pt x="18729" y="8371"/>
                    <a:pt x="20502" y="7209"/>
                    <a:pt x="20882" y="5393"/>
                  </a:cubicBezTo>
                  <a:cubicBezTo>
                    <a:pt x="21262" y="3577"/>
                    <a:pt x="20105" y="1795"/>
                    <a:pt x="18298" y="14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5" name="Google Shape;1745;p143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143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47" name="Google Shape;1747;p1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Intro">
  <p:cSld name="Video Intro">
    <p:bg>
      <p:bgPr>
        <a:solidFill>
          <a:schemeClr val="dk1"/>
        </a:solidFill>
      </p:bgPr>
    </p:bg>
    <p:spTree>
      <p:nvGrpSpPr>
        <p:cNvPr id="1748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144"/>
          <p:cNvSpPr txBox="1"/>
          <p:nvPr>
            <p:ph idx="1" type="body"/>
          </p:nvPr>
        </p:nvSpPr>
        <p:spPr>
          <a:xfrm>
            <a:off x="403650" y="3304050"/>
            <a:ext cx="8319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0" name="Google Shape;1750;p144"/>
          <p:cNvSpPr txBox="1"/>
          <p:nvPr>
            <p:ph idx="11" type="ftr"/>
          </p:nvPr>
        </p:nvSpPr>
        <p:spPr>
          <a:xfrm>
            <a:off x="403651" y="4725398"/>
            <a:ext cx="2799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grpSp>
        <p:nvGrpSpPr>
          <p:cNvPr id="1751" name="Google Shape;1751;p144"/>
          <p:cNvGrpSpPr/>
          <p:nvPr/>
        </p:nvGrpSpPr>
        <p:grpSpPr>
          <a:xfrm>
            <a:off x="2567478" y="1435850"/>
            <a:ext cx="4037743" cy="1705509"/>
            <a:chOff x="2567477" y="1435848"/>
            <a:chExt cx="4037743" cy="1705509"/>
          </a:xfrm>
        </p:grpSpPr>
        <p:sp>
          <p:nvSpPr>
            <p:cNvPr id="1752" name="Google Shape;1752;p144"/>
            <p:cNvSpPr/>
            <p:nvPr/>
          </p:nvSpPr>
          <p:spPr>
            <a:xfrm rot="10800000">
              <a:off x="2567477" y="1435848"/>
              <a:ext cx="4037743" cy="1705509"/>
            </a:xfrm>
            <a:custGeom>
              <a:rect b="b" l="l" r="r" t="t"/>
              <a:pathLst>
                <a:path extrusionOk="0" h="1705509" w="4037743">
                  <a:moveTo>
                    <a:pt x="4001409" y="1705509"/>
                  </a:moveTo>
                  <a:lnTo>
                    <a:pt x="36334" y="1705509"/>
                  </a:lnTo>
                  <a:cubicBezTo>
                    <a:pt x="16267" y="1705509"/>
                    <a:pt x="0" y="1689242"/>
                    <a:pt x="0" y="1669175"/>
                  </a:cubicBezTo>
                  <a:lnTo>
                    <a:pt x="0" y="303461"/>
                  </a:lnTo>
                  <a:cubicBezTo>
                    <a:pt x="0" y="283394"/>
                    <a:pt x="16267" y="267127"/>
                    <a:pt x="36334" y="267127"/>
                  </a:cubicBezTo>
                  <a:lnTo>
                    <a:pt x="1863939" y="267127"/>
                  </a:lnTo>
                  <a:lnTo>
                    <a:pt x="2018873" y="0"/>
                  </a:lnTo>
                  <a:lnTo>
                    <a:pt x="2173806" y="267127"/>
                  </a:lnTo>
                  <a:lnTo>
                    <a:pt x="4001409" y="267127"/>
                  </a:lnTo>
                  <a:cubicBezTo>
                    <a:pt x="4021476" y="267127"/>
                    <a:pt x="4037743" y="283394"/>
                    <a:pt x="4037743" y="303461"/>
                  </a:cubicBezTo>
                  <a:lnTo>
                    <a:pt x="4037743" y="1669175"/>
                  </a:lnTo>
                  <a:cubicBezTo>
                    <a:pt x="4037743" y="1689242"/>
                    <a:pt x="4021476" y="1705509"/>
                    <a:pt x="4001409" y="1705509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793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37" lvl="0" marL="91437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144"/>
            <p:cNvSpPr/>
            <p:nvPr/>
          </p:nvSpPr>
          <p:spPr>
            <a:xfrm>
              <a:off x="4133194" y="1749141"/>
              <a:ext cx="22707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Arial"/>
                <a:buNone/>
              </a:pPr>
              <a:r>
                <a:rPr b="0" i="0" lang="en" sz="4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VIDEO</a:t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54" name="Google Shape;1754;p144"/>
            <p:cNvSpPr/>
            <p:nvPr/>
          </p:nvSpPr>
          <p:spPr>
            <a:xfrm>
              <a:off x="2608933" y="1477847"/>
              <a:ext cx="1370504" cy="1370720"/>
            </a:xfrm>
            <a:custGeom>
              <a:rect b="b" l="l" r="r" t="t"/>
              <a:pathLst>
                <a:path extrusionOk="0" h="1357149" w="1356935">
                  <a:moveTo>
                    <a:pt x="0" y="0"/>
                  </a:moveTo>
                  <a:lnTo>
                    <a:pt x="1355558" y="0"/>
                  </a:lnTo>
                  <a:lnTo>
                    <a:pt x="1356935" y="588222"/>
                  </a:lnTo>
                  <a:lnTo>
                    <a:pt x="1284968" y="677891"/>
                  </a:lnTo>
                  <a:lnTo>
                    <a:pt x="1356935" y="763713"/>
                  </a:lnTo>
                  <a:lnTo>
                    <a:pt x="1355558" y="1357149"/>
                  </a:lnTo>
                  <a:lnTo>
                    <a:pt x="0" y="135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37" lvl="0" marL="91437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144"/>
            <p:cNvSpPr/>
            <p:nvPr/>
          </p:nvSpPr>
          <p:spPr>
            <a:xfrm rot="5400000">
              <a:off x="3215083" y="2120449"/>
              <a:ext cx="1421311" cy="77506"/>
            </a:xfrm>
            <a:custGeom>
              <a:rect b="b" l="l" r="r" t="t"/>
              <a:pathLst>
                <a:path extrusionOk="0" h="368" w="6135">
                  <a:moveTo>
                    <a:pt x="0" y="0"/>
                  </a:moveTo>
                  <a:lnTo>
                    <a:pt x="2726" y="0"/>
                  </a:lnTo>
                  <a:lnTo>
                    <a:pt x="3090" y="368"/>
                  </a:lnTo>
                  <a:lnTo>
                    <a:pt x="3440" y="0"/>
                  </a:lnTo>
                  <a:lnTo>
                    <a:pt x="6135" y="0"/>
                  </a:lnTo>
                </a:path>
              </a:pathLst>
            </a:custGeom>
            <a:noFill/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144"/>
            <p:cNvSpPr/>
            <p:nvPr/>
          </p:nvSpPr>
          <p:spPr>
            <a:xfrm>
              <a:off x="2958325" y="1854405"/>
              <a:ext cx="609606" cy="609606"/>
            </a:xfrm>
            <a:custGeom>
              <a:rect b="b" l="l" r="r" t="t"/>
              <a:pathLst>
                <a:path extrusionOk="0" h="21600" w="21600">
                  <a:moveTo>
                    <a:pt x="15053" y="10386"/>
                  </a:moveTo>
                  <a:lnTo>
                    <a:pt x="15053" y="10391"/>
                  </a:lnTo>
                  <a:cubicBezTo>
                    <a:pt x="15205" y="10473"/>
                    <a:pt x="15300" y="10631"/>
                    <a:pt x="15300" y="10802"/>
                  </a:cubicBezTo>
                  <a:cubicBezTo>
                    <a:pt x="15300" y="10974"/>
                    <a:pt x="15205" y="11132"/>
                    <a:pt x="15053" y="11214"/>
                  </a:cubicBezTo>
                  <a:lnTo>
                    <a:pt x="8821" y="14779"/>
                  </a:lnTo>
                  <a:cubicBezTo>
                    <a:pt x="8674" y="14871"/>
                    <a:pt x="8487" y="14874"/>
                    <a:pt x="8336" y="14788"/>
                  </a:cubicBezTo>
                  <a:cubicBezTo>
                    <a:pt x="8186" y="14702"/>
                    <a:pt x="8095" y="14541"/>
                    <a:pt x="8100" y="14368"/>
                  </a:cubicBezTo>
                  <a:lnTo>
                    <a:pt x="8100" y="7232"/>
                  </a:lnTo>
                  <a:cubicBezTo>
                    <a:pt x="8095" y="7060"/>
                    <a:pt x="8186" y="6899"/>
                    <a:pt x="8336" y="6812"/>
                  </a:cubicBezTo>
                  <a:cubicBezTo>
                    <a:pt x="8487" y="6726"/>
                    <a:pt x="8674" y="6730"/>
                    <a:pt x="8821" y="6821"/>
                  </a:cubicBezTo>
                  <a:cubicBezTo>
                    <a:pt x="8821" y="6821"/>
                    <a:pt x="15053" y="10386"/>
                    <a:pt x="15053" y="10386"/>
                  </a:cubicBezTo>
                  <a:close/>
                  <a:moveTo>
                    <a:pt x="10800" y="20700"/>
                  </a:moveTo>
                  <a:cubicBezTo>
                    <a:pt x="16268" y="20700"/>
                    <a:pt x="20700" y="16267"/>
                    <a:pt x="20700" y="10800"/>
                  </a:cubicBezTo>
                  <a:cubicBezTo>
                    <a:pt x="20700" y="5332"/>
                    <a:pt x="16268" y="900"/>
                    <a:pt x="10800" y="900"/>
                  </a:cubicBezTo>
                  <a:cubicBezTo>
                    <a:pt x="5333" y="900"/>
                    <a:pt x="900" y="5332"/>
                    <a:pt x="900" y="10800"/>
                  </a:cubicBezTo>
                  <a:cubicBezTo>
                    <a:pt x="900" y="16267"/>
                    <a:pt x="5333" y="20700"/>
                    <a:pt x="10800" y="20700"/>
                  </a:cubicBezTo>
                  <a:close/>
                  <a:moveTo>
                    <a:pt x="10800" y="21600"/>
                  </a:move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7" name="Google Shape;1757;p144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144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59" name="Google Shape;1759;p1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_Q&amp;A">
  <p:cSld name="Built for the Future_Thank You_Q&amp;A">
    <p:bg>
      <p:bgPr>
        <a:solidFill>
          <a:schemeClr val="dk1"/>
        </a:solidFill>
      </p:bgPr>
    </p:bg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145"/>
          <p:cNvSpPr txBox="1"/>
          <p:nvPr>
            <p:ph idx="1" type="subTitle"/>
          </p:nvPr>
        </p:nvSpPr>
        <p:spPr>
          <a:xfrm>
            <a:off x="1371600" y="2119323"/>
            <a:ext cx="6400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400"/>
              <a:buFont typeface="Montserrat Thin"/>
              <a:buNone/>
              <a:defRPr sz="4400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Montserrat Thin"/>
              <a:buChar char="‒"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Montserrat Thin"/>
              <a:buChar char="•"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Montserrat Thin"/>
              <a:buChar char="–"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Montserrat Thin"/>
              <a:buChar char="»"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Thin"/>
              <a:buChar char="•"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Thin"/>
              <a:buChar char="•"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Thin"/>
              <a:buChar char="•"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Thin"/>
              <a:buChar char="•"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/>
        </p:txBody>
      </p:sp>
      <p:sp>
        <p:nvSpPr>
          <p:cNvPr id="1762" name="Google Shape;1762;p145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p1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64" name="Google Shape;1764;p1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73357" y="1581537"/>
            <a:ext cx="1543875" cy="45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">
  <p:cSld name="Title only ">
    <p:spTree>
      <p:nvGrpSpPr>
        <p:cNvPr id="1765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146"/>
          <p:cNvSpPr txBox="1"/>
          <p:nvPr>
            <p:ph idx="11" type="ftr"/>
          </p:nvPr>
        </p:nvSpPr>
        <p:spPr>
          <a:xfrm>
            <a:off x="395075" y="4725400"/>
            <a:ext cx="2808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767" name="Google Shape;1767;p146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8" name="Google Shape;1768;p146"/>
          <p:cNvSpPr txBox="1"/>
          <p:nvPr>
            <p:ph idx="12" type="sldNum"/>
          </p:nvPr>
        </p:nvSpPr>
        <p:spPr>
          <a:xfrm>
            <a:off x="8723550" y="4749850"/>
            <a:ext cx="4215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9" name="Google Shape;1769;p146"/>
          <p:cNvSpPr txBox="1"/>
          <p:nvPr>
            <p:ph type="title"/>
          </p:nvPr>
        </p:nvSpPr>
        <p:spPr>
          <a:xfrm>
            <a:off x="403650" y="403975"/>
            <a:ext cx="83214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i="0" sz="2800" u="none" cap="none" strike="noStrike">
                <a:solidFill>
                  <a:schemeClr val="accent6"/>
                </a:solidFill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147"/>
          <p:cNvSpPr txBox="1"/>
          <p:nvPr>
            <p:ph idx="1" type="body"/>
          </p:nvPr>
        </p:nvSpPr>
        <p:spPr>
          <a:xfrm>
            <a:off x="403225" y="1233831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 sz="1100"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100"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9pPr>
          </a:lstStyle>
          <a:p/>
        </p:txBody>
      </p:sp>
      <p:sp>
        <p:nvSpPr>
          <p:cNvPr id="1772" name="Google Shape;1772;p147"/>
          <p:cNvSpPr txBox="1"/>
          <p:nvPr>
            <p:ph idx="11" type="ftr"/>
          </p:nvPr>
        </p:nvSpPr>
        <p:spPr>
          <a:xfrm>
            <a:off x="395075" y="4725400"/>
            <a:ext cx="2808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773" name="Google Shape;1773;p147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147"/>
          <p:cNvSpPr txBox="1"/>
          <p:nvPr>
            <p:ph idx="12" type="sldNum"/>
          </p:nvPr>
        </p:nvSpPr>
        <p:spPr>
          <a:xfrm>
            <a:off x="8723550" y="4749850"/>
            <a:ext cx="4215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75" name="Google Shape;1775;p147"/>
          <p:cNvSpPr txBox="1"/>
          <p:nvPr>
            <p:ph type="title"/>
          </p:nvPr>
        </p:nvSpPr>
        <p:spPr>
          <a:xfrm>
            <a:off x="403650" y="403975"/>
            <a:ext cx="83214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i="0" sz="2800" u="none" cap="none" strike="noStrike">
                <a:solidFill>
                  <a:schemeClr val="accent6"/>
                </a:solidFill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 1">
  <p:cSld name="1_Title only 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148"/>
          <p:cNvSpPr txBox="1"/>
          <p:nvPr>
            <p:ph idx="12" type="sldNum"/>
          </p:nvPr>
        </p:nvSpPr>
        <p:spPr>
          <a:xfrm>
            <a:off x="8701565" y="295179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78" name="Google Shape;1778;p148"/>
          <p:cNvSpPr txBox="1"/>
          <p:nvPr>
            <p:ph idx="11" type="ftr"/>
          </p:nvPr>
        </p:nvSpPr>
        <p:spPr>
          <a:xfrm>
            <a:off x="395075" y="4725400"/>
            <a:ext cx="2808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779" name="Google Shape;1779;p148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0" name="Google Shape;1780;p148"/>
          <p:cNvSpPr txBox="1"/>
          <p:nvPr>
            <p:ph idx="2" type="sldNum"/>
          </p:nvPr>
        </p:nvSpPr>
        <p:spPr>
          <a:xfrm>
            <a:off x="8723550" y="4749850"/>
            <a:ext cx="4215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1" name="Google Shape;1781;p148"/>
          <p:cNvSpPr txBox="1"/>
          <p:nvPr>
            <p:ph type="title"/>
          </p:nvPr>
        </p:nvSpPr>
        <p:spPr>
          <a:xfrm>
            <a:off x="403650" y="403975"/>
            <a:ext cx="83214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i="0" sz="2800" u="none" cap="none" strike="noStrike">
                <a:solidFill>
                  <a:schemeClr val="accent6"/>
                </a:solidFill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1782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149"/>
          <p:cNvSpPr txBox="1"/>
          <p:nvPr>
            <p:ph idx="1" type="body"/>
          </p:nvPr>
        </p:nvSpPr>
        <p:spPr>
          <a:xfrm>
            <a:off x="403225" y="1233831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 sz="1100"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100"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9pPr>
          </a:lstStyle>
          <a:p/>
        </p:txBody>
      </p:sp>
      <p:sp>
        <p:nvSpPr>
          <p:cNvPr id="1784" name="Google Shape;1784;p149"/>
          <p:cNvSpPr txBox="1"/>
          <p:nvPr>
            <p:ph idx="11" type="ftr"/>
          </p:nvPr>
        </p:nvSpPr>
        <p:spPr>
          <a:xfrm>
            <a:off x="395075" y="4725400"/>
            <a:ext cx="2808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785" name="Google Shape;1785;p149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6" name="Google Shape;1786;p149"/>
          <p:cNvSpPr txBox="1"/>
          <p:nvPr>
            <p:ph idx="12" type="sldNum"/>
          </p:nvPr>
        </p:nvSpPr>
        <p:spPr>
          <a:xfrm>
            <a:off x="8723550" y="4749850"/>
            <a:ext cx="4215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7" name="Google Shape;1787;p149"/>
          <p:cNvSpPr txBox="1"/>
          <p:nvPr>
            <p:ph type="title"/>
          </p:nvPr>
        </p:nvSpPr>
        <p:spPr>
          <a:xfrm>
            <a:off x="403650" y="403975"/>
            <a:ext cx="83214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i="0" sz="2800" u="none" cap="none" strike="noStrike">
                <a:solidFill>
                  <a:schemeClr val="accent6"/>
                </a:solidFill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788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150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150"/>
          <p:cNvSpPr txBox="1"/>
          <p:nvPr>
            <p:ph type="title"/>
          </p:nvPr>
        </p:nvSpPr>
        <p:spPr>
          <a:xfrm>
            <a:off x="403650" y="403975"/>
            <a:ext cx="83214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i="0" sz="2800" u="none" cap="none" strike="noStrike">
                <a:solidFill>
                  <a:schemeClr val="accent6"/>
                </a:solidFill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9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p151"/>
          <p:cNvSpPr txBox="1"/>
          <p:nvPr>
            <p:ph idx="11" type="ftr"/>
          </p:nvPr>
        </p:nvSpPr>
        <p:spPr>
          <a:xfrm>
            <a:off x="395075" y="4725400"/>
            <a:ext cx="2808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793" name="Google Shape;1793;p151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151"/>
          <p:cNvSpPr txBox="1"/>
          <p:nvPr>
            <p:ph idx="12" type="sldNum"/>
          </p:nvPr>
        </p:nvSpPr>
        <p:spPr>
          <a:xfrm>
            <a:off x="8723550" y="4749850"/>
            <a:ext cx="4215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5" name="Google Shape;1795;p151"/>
          <p:cNvSpPr txBox="1"/>
          <p:nvPr>
            <p:ph type="title"/>
          </p:nvPr>
        </p:nvSpPr>
        <p:spPr>
          <a:xfrm>
            <a:off x="403650" y="403975"/>
            <a:ext cx="83214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i="0" sz="2800" u="none" cap="none" strike="noStrike">
                <a:solidFill>
                  <a:schemeClr val="accent6"/>
                </a:solidFill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1796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152"/>
          <p:cNvSpPr/>
          <p:nvPr/>
        </p:nvSpPr>
        <p:spPr>
          <a:xfrm>
            <a:off x="4756150" y="9907"/>
            <a:ext cx="4387800" cy="5039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4D4D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8" name="Google Shape;1798;p152"/>
          <p:cNvPicPr preferRelativeResize="0"/>
          <p:nvPr/>
        </p:nvPicPr>
        <p:blipFill rotWithShape="1">
          <a:blip r:embed="rId2">
            <a:alphaModFix/>
          </a:blip>
          <a:srcRect b="22444" l="36406" r="34948" t="26030"/>
          <a:stretch/>
        </p:blipFill>
        <p:spPr>
          <a:xfrm>
            <a:off x="5202400" y="961825"/>
            <a:ext cx="3504927" cy="3407949"/>
          </a:xfrm>
          <a:prstGeom prst="rect">
            <a:avLst/>
          </a:prstGeom>
          <a:noFill/>
          <a:ln>
            <a:noFill/>
          </a:ln>
        </p:spPr>
      </p:pic>
      <p:sp>
        <p:nvSpPr>
          <p:cNvPr id="1799" name="Google Shape;1799;p152"/>
          <p:cNvSpPr txBox="1"/>
          <p:nvPr>
            <p:ph idx="11" type="ftr"/>
          </p:nvPr>
        </p:nvSpPr>
        <p:spPr>
          <a:xfrm>
            <a:off x="395075" y="4725400"/>
            <a:ext cx="2808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800" name="Google Shape;1800;p152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152"/>
          <p:cNvSpPr txBox="1"/>
          <p:nvPr>
            <p:ph idx="12" type="sldNum"/>
          </p:nvPr>
        </p:nvSpPr>
        <p:spPr>
          <a:xfrm>
            <a:off x="8723550" y="4749850"/>
            <a:ext cx="4215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2" name="Google Shape;1802;p152"/>
          <p:cNvSpPr txBox="1"/>
          <p:nvPr>
            <p:ph type="title"/>
          </p:nvPr>
        </p:nvSpPr>
        <p:spPr>
          <a:xfrm>
            <a:off x="403650" y="403975"/>
            <a:ext cx="39843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i="0" sz="2800" u="none" cap="none" strike="noStrike">
                <a:solidFill>
                  <a:schemeClr val="accent6"/>
                </a:solidFill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 Slide">
  <p:cSld name="Title and Content-Left Align 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402150" y="1245350"/>
            <a:ext cx="83214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‒"/>
              <a:defRPr sz="1600"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▪"/>
              <a:defRPr sz="14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o"/>
              <a:defRPr sz="1200">
                <a:solidFill>
                  <a:schemeClr val="dk1"/>
                </a:solidFill>
              </a:defRPr>
            </a:lvl4pPr>
            <a:lvl5pPr indent="-2921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◆"/>
              <a:defRPr>
                <a:solidFill>
                  <a:schemeClr val="dk1"/>
                </a:solidFill>
              </a:defRPr>
            </a:lvl5pPr>
            <a:lvl6pPr indent="-2921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type="title"/>
          </p:nvPr>
        </p:nvSpPr>
        <p:spPr>
          <a:xfrm>
            <a:off x="403650" y="403975"/>
            <a:ext cx="83214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7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gram Stacked">
  <p:cSld name="Diagram Stacked">
    <p:spTree>
      <p:nvGrpSpPr>
        <p:cNvPr id="1803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153"/>
          <p:cNvSpPr txBox="1"/>
          <p:nvPr>
            <p:ph type="title"/>
          </p:nvPr>
        </p:nvSpPr>
        <p:spPr>
          <a:xfrm>
            <a:off x="403650" y="403975"/>
            <a:ext cx="83214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i="0" sz="2800" u="none" cap="none" strike="noStrike">
                <a:solidFill>
                  <a:schemeClr val="accent6"/>
                </a:solidFill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i="0" sz="1800" u="none" cap="none" strike="noStrike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05" name="Google Shape;1805;p153"/>
          <p:cNvSpPr txBox="1"/>
          <p:nvPr>
            <p:ph idx="1" type="body"/>
          </p:nvPr>
        </p:nvSpPr>
        <p:spPr>
          <a:xfrm>
            <a:off x="403225" y="1233831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 sz="1100"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100"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9pPr>
          </a:lstStyle>
          <a:p/>
        </p:txBody>
      </p:sp>
      <p:sp>
        <p:nvSpPr>
          <p:cNvPr id="1806" name="Google Shape;1806;p153"/>
          <p:cNvSpPr txBox="1"/>
          <p:nvPr>
            <p:ph idx="11" type="ftr"/>
          </p:nvPr>
        </p:nvSpPr>
        <p:spPr>
          <a:xfrm>
            <a:off x="395075" y="4725400"/>
            <a:ext cx="2808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807" name="Google Shape;1807;p153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 slide with two columns layout">
  <p:cSld name="Paragraph slide with two columns layout">
    <p:spTree>
      <p:nvGrpSpPr>
        <p:cNvPr id="1808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154"/>
          <p:cNvSpPr txBox="1"/>
          <p:nvPr>
            <p:ph idx="11" type="ftr"/>
          </p:nvPr>
        </p:nvSpPr>
        <p:spPr>
          <a:xfrm>
            <a:off x="403650" y="4725400"/>
            <a:ext cx="25329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810" name="Google Shape;1810;p154"/>
          <p:cNvSpPr txBox="1"/>
          <p:nvPr>
            <p:ph idx="1" type="body"/>
          </p:nvPr>
        </p:nvSpPr>
        <p:spPr>
          <a:xfrm>
            <a:off x="457200" y="1884692"/>
            <a:ext cx="3840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6787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00"/>
              <a:buNone/>
              <a:defRPr/>
            </a:lvl5pPr>
            <a:lvl6pPr indent="-2921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811" name="Google Shape;1811;p154"/>
          <p:cNvSpPr txBox="1"/>
          <p:nvPr>
            <p:ph idx="2" type="body"/>
          </p:nvPr>
        </p:nvSpPr>
        <p:spPr>
          <a:xfrm>
            <a:off x="457200" y="2185919"/>
            <a:ext cx="3840600" cy="23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00"/>
              <a:buNone/>
              <a:defRPr sz="1200"/>
            </a:lvl5pPr>
            <a:lvl6pPr indent="-2921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812" name="Google Shape;1812;p154"/>
          <p:cNvSpPr txBox="1"/>
          <p:nvPr>
            <p:ph type="title"/>
          </p:nvPr>
        </p:nvSpPr>
        <p:spPr>
          <a:xfrm>
            <a:off x="403650" y="403975"/>
            <a:ext cx="83214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p154"/>
          <p:cNvSpPr txBox="1"/>
          <p:nvPr>
            <p:ph idx="3" type="body"/>
          </p:nvPr>
        </p:nvSpPr>
        <p:spPr>
          <a:xfrm>
            <a:off x="457200" y="1028700"/>
            <a:ext cx="82296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500">
                <a:solidFill>
                  <a:srgbClr val="1E1E1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5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5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5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00"/>
              <a:buNone/>
              <a:defRPr sz="1500"/>
            </a:lvl5pPr>
            <a:lvl6pPr indent="-2921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814" name="Google Shape;1814;p154"/>
          <p:cNvSpPr txBox="1"/>
          <p:nvPr>
            <p:ph idx="4" type="body"/>
          </p:nvPr>
        </p:nvSpPr>
        <p:spPr>
          <a:xfrm>
            <a:off x="4861086" y="1884692"/>
            <a:ext cx="3840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6787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00"/>
              <a:buNone/>
              <a:defRPr/>
            </a:lvl5pPr>
            <a:lvl6pPr indent="-2921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815" name="Google Shape;1815;p154"/>
          <p:cNvSpPr txBox="1"/>
          <p:nvPr>
            <p:ph idx="5" type="body"/>
          </p:nvPr>
        </p:nvSpPr>
        <p:spPr>
          <a:xfrm>
            <a:off x="4861086" y="2185919"/>
            <a:ext cx="3840600" cy="23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00"/>
              <a:buNone/>
              <a:defRPr sz="1200"/>
            </a:lvl5pPr>
            <a:lvl6pPr indent="-2921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816" name="Google Shape;1816;p154"/>
          <p:cNvSpPr txBox="1"/>
          <p:nvPr>
            <p:ph idx="12" type="sldNum"/>
          </p:nvPr>
        </p:nvSpPr>
        <p:spPr>
          <a:xfrm>
            <a:off x="8701566" y="295177"/>
            <a:ext cx="146700" cy="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17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1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9" name="Google Shape;1819;p1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>
              <a:spcBef>
                <a:spcPts val="600"/>
              </a:spcBef>
              <a:spcAft>
                <a:spcPts val="0"/>
              </a:spcAft>
              <a:buSzPts val="1400"/>
              <a:buChar char="‒"/>
              <a:defRPr/>
            </a:lvl2pPr>
            <a:lvl3pPr indent="-304800" lvl="2" marL="137160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4pPr>
            <a:lvl5pPr indent="-292100" lvl="4" marL="2286000">
              <a:spcBef>
                <a:spcPts val="270"/>
              </a:spcBef>
              <a:spcAft>
                <a:spcPts val="0"/>
              </a:spcAft>
              <a:buSzPts val="1000"/>
              <a:buChar char="»"/>
              <a:defRPr/>
            </a:lvl5pPr>
            <a:lvl6pPr indent="-292100" lvl="5" marL="2743200">
              <a:spcBef>
                <a:spcPts val="300"/>
              </a:spcBef>
              <a:spcAft>
                <a:spcPts val="0"/>
              </a:spcAft>
              <a:buSzPts val="1000"/>
              <a:buChar char="•"/>
              <a:defRPr/>
            </a:lvl6pPr>
            <a:lvl7pPr indent="-279400" lvl="6" marL="3200400"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7pPr>
            <a:lvl8pPr indent="-279400" lvl="7" marL="3657600"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8pPr>
            <a:lvl9pPr indent="-279400" lvl="8" marL="4114800">
              <a:spcBef>
                <a:spcPts val="300"/>
              </a:spcBef>
              <a:spcAft>
                <a:spcPts val="0"/>
              </a:spcAft>
              <a:buSzPts val="800"/>
              <a:buChar char="•"/>
              <a:defRPr/>
            </a:lvl9pPr>
          </a:lstStyle>
          <a:p/>
        </p:txBody>
      </p:sp>
      <p:sp>
        <p:nvSpPr>
          <p:cNvPr id="1820" name="Google Shape;1820;p1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2_Headline">
  <p:cSld name="1/2_Headlin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/>
          <p:nvPr/>
        </p:nvSpPr>
        <p:spPr>
          <a:xfrm>
            <a:off x="-8475" y="-29300"/>
            <a:ext cx="4396200" cy="5180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4D4D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8"/>
          <p:cNvPicPr preferRelativeResize="0"/>
          <p:nvPr/>
        </p:nvPicPr>
        <p:blipFill rotWithShape="1">
          <a:blip r:embed="rId2">
            <a:alphaModFix/>
          </a:blip>
          <a:srcRect b="0" l="36405" r="34949" t="0"/>
          <a:stretch/>
        </p:blipFill>
        <p:spPr>
          <a:xfrm>
            <a:off x="546900" y="-712875"/>
            <a:ext cx="3439770" cy="64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546900" y="1016997"/>
            <a:ext cx="3439800" cy="32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sz="4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8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938" y="4838531"/>
            <a:ext cx="142715" cy="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403650" y="403975"/>
            <a:ext cx="83199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1" type="ftr"/>
          </p:nvPr>
        </p:nvSpPr>
        <p:spPr>
          <a:xfrm>
            <a:off x="403650" y="4725400"/>
            <a:ext cx="2799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90" name="Google Shape;90;p19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p19"/>
          <p:cNvGrpSpPr/>
          <p:nvPr/>
        </p:nvGrpSpPr>
        <p:grpSpPr>
          <a:xfrm>
            <a:off x="404850" y="945325"/>
            <a:ext cx="8321189" cy="204635"/>
            <a:chOff x="-2685080" y="1000304"/>
            <a:chExt cx="14496843" cy="356569"/>
          </a:xfrm>
        </p:grpSpPr>
        <p:cxnSp>
          <p:nvCxnSpPr>
            <p:cNvPr id="92" name="Google Shape;92;p19"/>
            <p:cNvCxnSpPr/>
            <p:nvPr/>
          </p:nvCxnSpPr>
          <p:spPr>
            <a:xfrm>
              <a:off x="-2685080" y="1000304"/>
              <a:ext cx="6906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" name="Google Shape;93;p19"/>
            <p:cNvCxnSpPr/>
            <p:nvPr/>
          </p:nvCxnSpPr>
          <p:spPr>
            <a:xfrm>
              <a:off x="4923163" y="1004950"/>
              <a:ext cx="68886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" name="Google Shape;94;p19"/>
            <p:cNvCxnSpPr/>
            <p:nvPr/>
          </p:nvCxnSpPr>
          <p:spPr>
            <a:xfrm>
              <a:off x="4215965" y="1002873"/>
              <a:ext cx="359100" cy="35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" name="Google Shape;95;p19"/>
            <p:cNvCxnSpPr/>
            <p:nvPr/>
          </p:nvCxnSpPr>
          <p:spPr>
            <a:xfrm rot="8100000">
              <a:off x="4502072" y="1180563"/>
              <a:ext cx="498086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8726050" y="4749850"/>
            <a:ext cx="4191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Background_FooterBar">
  <p:cSld name="White Background_Blue Bar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A0A0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99" name="Google Shape;99;p20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8723550" y="4749850"/>
            <a:ext cx="3819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Grid">
  <p:cSld name="Title Only_1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21"/>
          <p:cNvGrpSpPr/>
          <p:nvPr/>
        </p:nvGrpSpPr>
        <p:grpSpPr>
          <a:xfrm>
            <a:off x="393850" y="410375"/>
            <a:ext cx="8332200" cy="4325825"/>
            <a:chOff x="393850" y="410375"/>
            <a:chExt cx="8332200" cy="4325825"/>
          </a:xfrm>
        </p:grpSpPr>
        <p:cxnSp>
          <p:nvCxnSpPr>
            <p:cNvPr id="103" name="Google Shape;103;p21"/>
            <p:cNvCxnSpPr/>
            <p:nvPr/>
          </p:nvCxnSpPr>
          <p:spPr>
            <a:xfrm>
              <a:off x="1232738" y="410500"/>
              <a:ext cx="0" cy="4325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" name="Google Shape;104;p21"/>
            <p:cNvCxnSpPr/>
            <p:nvPr/>
          </p:nvCxnSpPr>
          <p:spPr>
            <a:xfrm>
              <a:off x="2065025" y="410500"/>
              <a:ext cx="0" cy="4325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" name="Google Shape;105;p21"/>
            <p:cNvCxnSpPr/>
            <p:nvPr/>
          </p:nvCxnSpPr>
          <p:spPr>
            <a:xfrm>
              <a:off x="2897313" y="410500"/>
              <a:ext cx="0" cy="4325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" name="Google Shape;106;p21"/>
            <p:cNvCxnSpPr/>
            <p:nvPr/>
          </p:nvCxnSpPr>
          <p:spPr>
            <a:xfrm>
              <a:off x="3729600" y="410500"/>
              <a:ext cx="0" cy="4325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7" name="Google Shape;107;p21"/>
            <p:cNvCxnSpPr/>
            <p:nvPr/>
          </p:nvCxnSpPr>
          <p:spPr>
            <a:xfrm>
              <a:off x="4561888" y="410500"/>
              <a:ext cx="0" cy="4325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8" name="Google Shape;108;p21"/>
            <p:cNvCxnSpPr/>
            <p:nvPr/>
          </p:nvCxnSpPr>
          <p:spPr>
            <a:xfrm>
              <a:off x="5394175" y="410500"/>
              <a:ext cx="0" cy="4325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9" name="Google Shape;109;p21"/>
            <p:cNvCxnSpPr/>
            <p:nvPr/>
          </p:nvCxnSpPr>
          <p:spPr>
            <a:xfrm>
              <a:off x="6226463" y="410500"/>
              <a:ext cx="0" cy="4325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" name="Google Shape;110;p21"/>
            <p:cNvCxnSpPr/>
            <p:nvPr/>
          </p:nvCxnSpPr>
          <p:spPr>
            <a:xfrm>
              <a:off x="7058750" y="410500"/>
              <a:ext cx="0" cy="4325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1" name="Google Shape;111;p21"/>
            <p:cNvCxnSpPr/>
            <p:nvPr/>
          </p:nvCxnSpPr>
          <p:spPr>
            <a:xfrm>
              <a:off x="7891038" y="410500"/>
              <a:ext cx="0" cy="4325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2" name="Google Shape;112;p21"/>
            <p:cNvCxnSpPr/>
            <p:nvPr/>
          </p:nvCxnSpPr>
          <p:spPr>
            <a:xfrm>
              <a:off x="400450" y="410500"/>
              <a:ext cx="0" cy="4325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3" name="Google Shape;113;p21"/>
            <p:cNvCxnSpPr/>
            <p:nvPr/>
          </p:nvCxnSpPr>
          <p:spPr>
            <a:xfrm>
              <a:off x="8723325" y="410500"/>
              <a:ext cx="0" cy="4325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" name="Google Shape;114;p21"/>
            <p:cNvCxnSpPr/>
            <p:nvPr/>
          </p:nvCxnSpPr>
          <p:spPr>
            <a:xfrm rot="10800000">
              <a:off x="393850" y="410375"/>
              <a:ext cx="83322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5" name="Google Shape;115;p21"/>
            <p:cNvCxnSpPr/>
            <p:nvPr/>
          </p:nvCxnSpPr>
          <p:spPr>
            <a:xfrm rot="10800000">
              <a:off x="393850" y="1131346"/>
              <a:ext cx="83322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" name="Google Shape;116;p21"/>
            <p:cNvCxnSpPr/>
            <p:nvPr/>
          </p:nvCxnSpPr>
          <p:spPr>
            <a:xfrm rot="10800000">
              <a:off x="393850" y="1852317"/>
              <a:ext cx="83322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7" name="Google Shape;117;p21"/>
            <p:cNvCxnSpPr/>
            <p:nvPr/>
          </p:nvCxnSpPr>
          <p:spPr>
            <a:xfrm rot="10800000">
              <a:off x="393850" y="2573288"/>
              <a:ext cx="83322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" name="Google Shape;118;p21"/>
            <p:cNvCxnSpPr/>
            <p:nvPr/>
          </p:nvCxnSpPr>
          <p:spPr>
            <a:xfrm rot="10800000">
              <a:off x="393850" y="3294258"/>
              <a:ext cx="83322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9" name="Google Shape;119;p21"/>
            <p:cNvCxnSpPr/>
            <p:nvPr/>
          </p:nvCxnSpPr>
          <p:spPr>
            <a:xfrm rot="10800000">
              <a:off x="393850" y="4015229"/>
              <a:ext cx="83322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0" name="Google Shape;120;p21"/>
          <p:cNvSpPr txBox="1"/>
          <p:nvPr>
            <p:ph idx="11" type="ftr"/>
          </p:nvPr>
        </p:nvSpPr>
        <p:spPr>
          <a:xfrm>
            <a:off x="403650" y="4725400"/>
            <a:ext cx="2799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21" name="Google Shape;121;p21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8726050" y="4749850"/>
            <a:ext cx="4191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3" name="Google Shape;123;p21"/>
          <p:cNvCxnSpPr/>
          <p:nvPr/>
        </p:nvCxnSpPr>
        <p:spPr>
          <a:xfrm rot="10800000">
            <a:off x="393850" y="4736200"/>
            <a:ext cx="8332200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403650" y="10287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25" name="Google Shape;125;p21"/>
          <p:cNvSpPr txBox="1"/>
          <p:nvPr>
            <p:ph idx="2" type="body"/>
          </p:nvPr>
        </p:nvSpPr>
        <p:spPr>
          <a:xfrm>
            <a:off x="1227088" y="10287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26" name="Google Shape;126;p21"/>
          <p:cNvSpPr txBox="1"/>
          <p:nvPr>
            <p:ph idx="3" type="body"/>
          </p:nvPr>
        </p:nvSpPr>
        <p:spPr>
          <a:xfrm>
            <a:off x="2063800" y="10287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27" name="Google Shape;127;p21"/>
          <p:cNvSpPr txBox="1"/>
          <p:nvPr>
            <p:ph idx="4" type="body"/>
          </p:nvPr>
        </p:nvSpPr>
        <p:spPr>
          <a:xfrm>
            <a:off x="2887238" y="10287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28" name="Google Shape;128;p21"/>
          <p:cNvSpPr txBox="1"/>
          <p:nvPr>
            <p:ph idx="5" type="body"/>
          </p:nvPr>
        </p:nvSpPr>
        <p:spPr>
          <a:xfrm>
            <a:off x="3730588" y="10287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29" name="Google Shape;129;p21"/>
          <p:cNvSpPr txBox="1"/>
          <p:nvPr>
            <p:ph idx="6" type="body"/>
          </p:nvPr>
        </p:nvSpPr>
        <p:spPr>
          <a:xfrm>
            <a:off x="4554025" y="10287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30" name="Google Shape;130;p21"/>
          <p:cNvSpPr txBox="1"/>
          <p:nvPr>
            <p:ph idx="7" type="body"/>
          </p:nvPr>
        </p:nvSpPr>
        <p:spPr>
          <a:xfrm>
            <a:off x="5390738" y="10287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31" name="Google Shape;131;p21"/>
          <p:cNvSpPr txBox="1"/>
          <p:nvPr>
            <p:ph idx="8" type="body"/>
          </p:nvPr>
        </p:nvSpPr>
        <p:spPr>
          <a:xfrm>
            <a:off x="6214175" y="10287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32" name="Google Shape;132;p21"/>
          <p:cNvSpPr txBox="1"/>
          <p:nvPr>
            <p:ph idx="9" type="body"/>
          </p:nvPr>
        </p:nvSpPr>
        <p:spPr>
          <a:xfrm>
            <a:off x="7059713" y="10287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33" name="Google Shape;133;p21"/>
          <p:cNvSpPr txBox="1"/>
          <p:nvPr>
            <p:ph idx="13" type="body"/>
          </p:nvPr>
        </p:nvSpPr>
        <p:spPr>
          <a:xfrm>
            <a:off x="7883150" y="10287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34" name="Google Shape;134;p21"/>
          <p:cNvSpPr txBox="1"/>
          <p:nvPr>
            <p:ph idx="14" type="body"/>
          </p:nvPr>
        </p:nvSpPr>
        <p:spPr>
          <a:xfrm>
            <a:off x="403650" y="17680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35" name="Google Shape;135;p21"/>
          <p:cNvSpPr txBox="1"/>
          <p:nvPr>
            <p:ph idx="15" type="body"/>
          </p:nvPr>
        </p:nvSpPr>
        <p:spPr>
          <a:xfrm>
            <a:off x="1227088" y="17680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36" name="Google Shape;136;p21"/>
          <p:cNvSpPr txBox="1"/>
          <p:nvPr>
            <p:ph idx="16" type="body"/>
          </p:nvPr>
        </p:nvSpPr>
        <p:spPr>
          <a:xfrm>
            <a:off x="2063800" y="17680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37" name="Google Shape;137;p21"/>
          <p:cNvSpPr txBox="1"/>
          <p:nvPr>
            <p:ph idx="17" type="body"/>
          </p:nvPr>
        </p:nvSpPr>
        <p:spPr>
          <a:xfrm>
            <a:off x="2887238" y="17680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38" name="Google Shape;138;p21"/>
          <p:cNvSpPr txBox="1"/>
          <p:nvPr>
            <p:ph idx="18" type="body"/>
          </p:nvPr>
        </p:nvSpPr>
        <p:spPr>
          <a:xfrm>
            <a:off x="3730588" y="17680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39" name="Google Shape;139;p21"/>
          <p:cNvSpPr txBox="1"/>
          <p:nvPr>
            <p:ph idx="19" type="body"/>
          </p:nvPr>
        </p:nvSpPr>
        <p:spPr>
          <a:xfrm>
            <a:off x="4554025" y="17680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40" name="Google Shape;140;p21"/>
          <p:cNvSpPr txBox="1"/>
          <p:nvPr>
            <p:ph idx="20" type="body"/>
          </p:nvPr>
        </p:nvSpPr>
        <p:spPr>
          <a:xfrm>
            <a:off x="5390738" y="17680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41" name="Google Shape;141;p21"/>
          <p:cNvSpPr txBox="1"/>
          <p:nvPr>
            <p:ph idx="21" type="body"/>
          </p:nvPr>
        </p:nvSpPr>
        <p:spPr>
          <a:xfrm>
            <a:off x="6214175" y="17680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42" name="Google Shape;142;p21"/>
          <p:cNvSpPr txBox="1"/>
          <p:nvPr>
            <p:ph idx="22" type="body"/>
          </p:nvPr>
        </p:nvSpPr>
        <p:spPr>
          <a:xfrm>
            <a:off x="7059713" y="17680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43" name="Google Shape;143;p21"/>
          <p:cNvSpPr txBox="1"/>
          <p:nvPr>
            <p:ph idx="23" type="body"/>
          </p:nvPr>
        </p:nvSpPr>
        <p:spPr>
          <a:xfrm>
            <a:off x="7883150" y="17680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44" name="Google Shape;144;p21"/>
          <p:cNvSpPr txBox="1"/>
          <p:nvPr>
            <p:ph idx="24" type="body"/>
          </p:nvPr>
        </p:nvSpPr>
        <p:spPr>
          <a:xfrm>
            <a:off x="403650" y="247067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45" name="Google Shape;145;p21"/>
          <p:cNvSpPr txBox="1"/>
          <p:nvPr>
            <p:ph idx="25" type="body"/>
          </p:nvPr>
        </p:nvSpPr>
        <p:spPr>
          <a:xfrm>
            <a:off x="1227088" y="247067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46" name="Google Shape;146;p21"/>
          <p:cNvSpPr txBox="1"/>
          <p:nvPr>
            <p:ph idx="26" type="body"/>
          </p:nvPr>
        </p:nvSpPr>
        <p:spPr>
          <a:xfrm>
            <a:off x="2063800" y="247067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47" name="Google Shape;147;p21"/>
          <p:cNvSpPr txBox="1"/>
          <p:nvPr>
            <p:ph idx="27" type="body"/>
          </p:nvPr>
        </p:nvSpPr>
        <p:spPr>
          <a:xfrm>
            <a:off x="2887238" y="247067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48" name="Google Shape;148;p21"/>
          <p:cNvSpPr txBox="1"/>
          <p:nvPr>
            <p:ph idx="28" type="body"/>
          </p:nvPr>
        </p:nvSpPr>
        <p:spPr>
          <a:xfrm>
            <a:off x="3730588" y="247067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49" name="Google Shape;149;p21"/>
          <p:cNvSpPr txBox="1"/>
          <p:nvPr>
            <p:ph idx="29" type="body"/>
          </p:nvPr>
        </p:nvSpPr>
        <p:spPr>
          <a:xfrm>
            <a:off x="4554025" y="247067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50" name="Google Shape;150;p21"/>
          <p:cNvSpPr txBox="1"/>
          <p:nvPr>
            <p:ph idx="30" type="body"/>
          </p:nvPr>
        </p:nvSpPr>
        <p:spPr>
          <a:xfrm>
            <a:off x="5390738" y="247067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51" name="Google Shape;151;p21"/>
          <p:cNvSpPr txBox="1"/>
          <p:nvPr>
            <p:ph idx="31" type="body"/>
          </p:nvPr>
        </p:nvSpPr>
        <p:spPr>
          <a:xfrm>
            <a:off x="6214175" y="247067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52" name="Google Shape;152;p21"/>
          <p:cNvSpPr txBox="1"/>
          <p:nvPr>
            <p:ph idx="32" type="body"/>
          </p:nvPr>
        </p:nvSpPr>
        <p:spPr>
          <a:xfrm>
            <a:off x="7059713" y="247067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53" name="Google Shape;153;p21"/>
          <p:cNvSpPr txBox="1"/>
          <p:nvPr>
            <p:ph idx="33" type="body"/>
          </p:nvPr>
        </p:nvSpPr>
        <p:spPr>
          <a:xfrm>
            <a:off x="7883150" y="247067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54" name="Google Shape;154;p21"/>
          <p:cNvSpPr txBox="1"/>
          <p:nvPr>
            <p:ph idx="34" type="body"/>
          </p:nvPr>
        </p:nvSpPr>
        <p:spPr>
          <a:xfrm>
            <a:off x="403650" y="321002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55" name="Google Shape;155;p21"/>
          <p:cNvSpPr txBox="1"/>
          <p:nvPr>
            <p:ph idx="35" type="body"/>
          </p:nvPr>
        </p:nvSpPr>
        <p:spPr>
          <a:xfrm>
            <a:off x="1227088" y="321002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56" name="Google Shape;156;p21"/>
          <p:cNvSpPr txBox="1"/>
          <p:nvPr>
            <p:ph idx="36" type="body"/>
          </p:nvPr>
        </p:nvSpPr>
        <p:spPr>
          <a:xfrm>
            <a:off x="2063800" y="321002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57" name="Google Shape;157;p21"/>
          <p:cNvSpPr txBox="1"/>
          <p:nvPr>
            <p:ph idx="37" type="body"/>
          </p:nvPr>
        </p:nvSpPr>
        <p:spPr>
          <a:xfrm>
            <a:off x="2887238" y="321002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58" name="Google Shape;158;p21"/>
          <p:cNvSpPr txBox="1"/>
          <p:nvPr>
            <p:ph idx="38" type="body"/>
          </p:nvPr>
        </p:nvSpPr>
        <p:spPr>
          <a:xfrm>
            <a:off x="3730588" y="321002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59" name="Google Shape;159;p21"/>
          <p:cNvSpPr txBox="1"/>
          <p:nvPr>
            <p:ph idx="39" type="body"/>
          </p:nvPr>
        </p:nvSpPr>
        <p:spPr>
          <a:xfrm>
            <a:off x="4554025" y="321002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60" name="Google Shape;160;p21"/>
          <p:cNvSpPr txBox="1"/>
          <p:nvPr>
            <p:ph idx="40" type="body"/>
          </p:nvPr>
        </p:nvSpPr>
        <p:spPr>
          <a:xfrm>
            <a:off x="5390738" y="321002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61" name="Google Shape;161;p21"/>
          <p:cNvSpPr txBox="1"/>
          <p:nvPr>
            <p:ph idx="41" type="body"/>
          </p:nvPr>
        </p:nvSpPr>
        <p:spPr>
          <a:xfrm>
            <a:off x="6214175" y="321002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62" name="Google Shape;162;p21"/>
          <p:cNvSpPr txBox="1"/>
          <p:nvPr>
            <p:ph idx="42" type="body"/>
          </p:nvPr>
        </p:nvSpPr>
        <p:spPr>
          <a:xfrm>
            <a:off x="7059713" y="321002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63" name="Google Shape;163;p21"/>
          <p:cNvSpPr txBox="1"/>
          <p:nvPr>
            <p:ph idx="43" type="body"/>
          </p:nvPr>
        </p:nvSpPr>
        <p:spPr>
          <a:xfrm>
            <a:off x="7883150" y="321002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64" name="Google Shape;164;p21"/>
          <p:cNvSpPr txBox="1"/>
          <p:nvPr>
            <p:ph idx="44" type="body"/>
          </p:nvPr>
        </p:nvSpPr>
        <p:spPr>
          <a:xfrm>
            <a:off x="403650" y="38989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65" name="Google Shape;165;p21"/>
          <p:cNvSpPr txBox="1"/>
          <p:nvPr>
            <p:ph idx="45" type="body"/>
          </p:nvPr>
        </p:nvSpPr>
        <p:spPr>
          <a:xfrm>
            <a:off x="1227088" y="38989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66" name="Google Shape;166;p21"/>
          <p:cNvSpPr txBox="1"/>
          <p:nvPr>
            <p:ph idx="46" type="body"/>
          </p:nvPr>
        </p:nvSpPr>
        <p:spPr>
          <a:xfrm>
            <a:off x="2063800" y="38989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67" name="Google Shape;167;p21"/>
          <p:cNvSpPr txBox="1"/>
          <p:nvPr>
            <p:ph idx="47" type="body"/>
          </p:nvPr>
        </p:nvSpPr>
        <p:spPr>
          <a:xfrm>
            <a:off x="2887238" y="38989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68" name="Google Shape;168;p21"/>
          <p:cNvSpPr txBox="1"/>
          <p:nvPr>
            <p:ph idx="48" type="body"/>
          </p:nvPr>
        </p:nvSpPr>
        <p:spPr>
          <a:xfrm>
            <a:off x="3730588" y="38989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69" name="Google Shape;169;p21"/>
          <p:cNvSpPr txBox="1"/>
          <p:nvPr>
            <p:ph idx="49" type="body"/>
          </p:nvPr>
        </p:nvSpPr>
        <p:spPr>
          <a:xfrm>
            <a:off x="4554025" y="38989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70" name="Google Shape;170;p21"/>
          <p:cNvSpPr txBox="1"/>
          <p:nvPr>
            <p:ph idx="50" type="body"/>
          </p:nvPr>
        </p:nvSpPr>
        <p:spPr>
          <a:xfrm>
            <a:off x="5390738" y="38989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71" name="Google Shape;171;p21"/>
          <p:cNvSpPr txBox="1"/>
          <p:nvPr>
            <p:ph idx="51" type="body"/>
          </p:nvPr>
        </p:nvSpPr>
        <p:spPr>
          <a:xfrm>
            <a:off x="6214175" y="38989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72" name="Google Shape;172;p21"/>
          <p:cNvSpPr txBox="1"/>
          <p:nvPr>
            <p:ph idx="52" type="body"/>
          </p:nvPr>
        </p:nvSpPr>
        <p:spPr>
          <a:xfrm>
            <a:off x="7059713" y="38989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73" name="Google Shape;173;p21"/>
          <p:cNvSpPr txBox="1"/>
          <p:nvPr>
            <p:ph idx="53" type="body"/>
          </p:nvPr>
        </p:nvSpPr>
        <p:spPr>
          <a:xfrm>
            <a:off x="7883150" y="38989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74" name="Google Shape;174;p21"/>
          <p:cNvSpPr txBox="1"/>
          <p:nvPr>
            <p:ph idx="54" type="body"/>
          </p:nvPr>
        </p:nvSpPr>
        <p:spPr>
          <a:xfrm>
            <a:off x="403650" y="46382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75" name="Google Shape;175;p21"/>
          <p:cNvSpPr txBox="1"/>
          <p:nvPr>
            <p:ph idx="55" type="body"/>
          </p:nvPr>
        </p:nvSpPr>
        <p:spPr>
          <a:xfrm>
            <a:off x="1227088" y="46382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76" name="Google Shape;176;p21"/>
          <p:cNvSpPr txBox="1"/>
          <p:nvPr>
            <p:ph idx="56" type="body"/>
          </p:nvPr>
        </p:nvSpPr>
        <p:spPr>
          <a:xfrm>
            <a:off x="2063800" y="46382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77" name="Google Shape;177;p21"/>
          <p:cNvSpPr txBox="1"/>
          <p:nvPr>
            <p:ph idx="57" type="body"/>
          </p:nvPr>
        </p:nvSpPr>
        <p:spPr>
          <a:xfrm>
            <a:off x="2887238" y="46382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78" name="Google Shape;178;p21"/>
          <p:cNvSpPr txBox="1"/>
          <p:nvPr>
            <p:ph idx="58" type="body"/>
          </p:nvPr>
        </p:nvSpPr>
        <p:spPr>
          <a:xfrm>
            <a:off x="3730588" y="46382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79" name="Google Shape;179;p21"/>
          <p:cNvSpPr txBox="1"/>
          <p:nvPr>
            <p:ph idx="59" type="body"/>
          </p:nvPr>
        </p:nvSpPr>
        <p:spPr>
          <a:xfrm>
            <a:off x="4554025" y="46382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80" name="Google Shape;180;p21"/>
          <p:cNvSpPr txBox="1"/>
          <p:nvPr>
            <p:ph idx="60" type="body"/>
          </p:nvPr>
        </p:nvSpPr>
        <p:spPr>
          <a:xfrm>
            <a:off x="5390738" y="46382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81" name="Google Shape;181;p21"/>
          <p:cNvSpPr txBox="1"/>
          <p:nvPr>
            <p:ph idx="61" type="body"/>
          </p:nvPr>
        </p:nvSpPr>
        <p:spPr>
          <a:xfrm>
            <a:off x="6214175" y="46382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82" name="Google Shape;182;p21"/>
          <p:cNvSpPr txBox="1"/>
          <p:nvPr>
            <p:ph idx="62" type="body"/>
          </p:nvPr>
        </p:nvSpPr>
        <p:spPr>
          <a:xfrm>
            <a:off x="7059713" y="46382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83" name="Google Shape;183;p21"/>
          <p:cNvSpPr txBox="1"/>
          <p:nvPr>
            <p:ph idx="63" type="body"/>
          </p:nvPr>
        </p:nvSpPr>
        <p:spPr>
          <a:xfrm>
            <a:off x="7883150" y="46382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-Left Justified">
  <p:cSld name="Title Only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/>
          <p:nvPr>
            <p:ph type="title"/>
          </p:nvPr>
        </p:nvSpPr>
        <p:spPr>
          <a:xfrm>
            <a:off x="403650" y="403975"/>
            <a:ext cx="83199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2"/>
          <p:cNvSpPr txBox="1"/>
          <p:nvPr>
            <p:ph idx="11" type="ftr"/>
          </p:nvPr>
        </p:nvSpPr>
        <p:spPr>
          <a:xfrm>
            <a:off x="403650" y="4725400"/>
            <a:ext cx="2799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87" name="Google Shape;187;p22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2"/>
          <p:cNvSpPr txBox="1"/>
          <p:nvPr>
            <p:ph idx="12" type="sldNum"/>
          </p:nvPr>
        </p:nvSpPr>
        <p:spPr>
          <a:xfrm>
            <a:off x="8726050" y="4749850"/>
            <a:ext cx="4191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-2">
  <p:cSld name="Title Slide-2">
    <p:bg>
      <p:bgPr>
        <a:solidFill>
          <a:schemeClr val="dk2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3"/>
          <p:cNvPicPr preferRelativeResize="0"/>
          <p:nvPr/>
        </p:nvPicPr>
        <p:blipFill rotWithShape="1">
          <a:blip r:embed="rId2">
            <a:alphaModFix/>
          </a:blip>
          <a:srcRect b="0" l="2438" r="0" t="243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3"/>
          <p:cNvSpPr txBox="1"/>
          <p:nvPr>
            <p:ph type="ctrTitle"/>
          </p:nvPr>
        </p:nvSpPr>
        <p:spPr>
          <a:xfrm>
            <a:off x="403650" y="852350"/>
            <a:ext cx="3984000" cy="20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1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2" name="Google Shape;192;p23"/>
          <p:cNvSpPr txBox="1"/>
          <p:nvPr>
            <p:ph idx="1" type="subTitle"/>
          </p:nvPr>
        </p:nvSpPr>
        <p:spPr>
          <a:xfrm>
            <a:off x="403650" y="3125670"/>
            <a:ext cx="31629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4" name="Google Shape;19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1400" y="4481080"/>
            <a:ext cx="1260124" cy="37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-Partner Title Slide">
  <p:cSld name="Co-Partner Title Slide no Tagline"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/>
          <p:nvPr/>
        </p:nvSpPr>
        <p:spPr>
          <a:xfrm>
            <a:off x="125" y="-37125"/>
            <a:ext cx="9144000" cy="2323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4"/>
          <p:cNvSpPr txBox="1"/>
          <p:nvPr>
            <p:ph idx="1" type="subTitle"/>
          </p:nvPr>
        </p:nvSpPr>
        <p:spPr>
          <a:xfrm>
            <a:off x="403650" y="4253566"/>
            <a:ext cx="81141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24"/>
          <p:cNvSpPr txBox="1"/>
          <p:nvPr>
            <p:ph type="ctrTitle"/>
          </p:nvPr>
        </p:nvSpPr>
        <p:spPr>
          <a:xfrm>
            <a:off x="403650" y="3239375"/>
            <a:ext cx="81141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99" name="Google Shape;199;p24"/>
          <p:cNvCxnSpPr/>
          <p:nvPr/>
        </p:nvCxnSpPr>
        <p:spPr>
          <a:xfrm>
            <a:off x="2112398" y="2752268"/>
            <a:ext cx="0" cy="45720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00" name="Google Shape;20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3650" y="2892990"/>
            <a:ext cx="1441150" cy="17575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4"/>
          <p:cNvSpPr/>
          <p:nvPr/>
        </p:nvSpPr>
        <p:spPr>
          <a:xfrm rot="-2700000">
            <a:off x="1962260" y="2146361"/>
            <a:ext cx="300379" cy="300379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4"/>
          <p:cNvSpPr txBox="1"/>
          <p:nvPr>
            <p:ph idx="2" type="body"/>
          </p:nvPr>
        </p:nvSpPr>
        <p:spPr>
          <a:xfrm>
            <a:off x="2380000" y="2684450"/>
            <a:ext cx="23760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-Partner Title Slide-2">
  <p:cSld name="Co-Partner Title Slide-2"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" name="Google Shape;204;p25"/>
          <p:cNvCxnSpPr/>
          <p:nvPr/>
        </p:nvCxnSpPr>
        <p:spPr>
          <a:xfrm>
            <a:off x="2112398" y="338222"/>
            <a:ext cx="0" cy="45720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5" name="Google Shape;205;p25"/>
          <p:cNvSpPr txBox="1"/>
          <p:nvPr>
            <p:ph type="ctrTitle"/>
          </p:nvPr>
        </p:nvSpPr>
        <p:spPr>
          <a:xfrm>
            <a:off x="403650" y="852350"/>
            <a:ext cx="3162900" cy="20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5"/>
          <p:cNvSpPr txBox="1"/>
          <p:nvPr>
            <p:ph idx="1" type="subTitle"/>
          </p:nvPr>
        </p:nvSpPr>
        <p:spPr>
          <a:xfrm>
            <a:off x="403650" y="3125676"/>
            <a:ext cx="31629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7" name="Google Shape;20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0600" y="478940"/>
            <a:ext cx="1441150" cy="17575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/>
          <p:nvPr/>
        </p:nvSpPr>
        <p:spPr>
          <a:xfrm rot="5400000">
            <a:off x="4475850" y="494775"/>
            <a:ext cx="5181600" cy="417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5"/>
          <p:cNvSpPr/>
          <p:nvPr/>
        </p:nvSpPr>
        <p:spPr>
          <a:xfrm rot="2700000">
            <a:off x="4818673" y="414472"/>
            <a:ext cx="300379" cy="30037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25"/>
          <p:cNvPicPr preferRelativeResize="0"/>
          <p:nvPr/>
        </p:nvPicPr>
        <p:blipFill rotWithShape="1">
          <a:blip r:embed="rId3">
            <a:alphaModFix/>
          </a:blip>
          <a:srcRect b="0" l="36405" r="34949" t="0"/>
          <a:stretch/>
        </p:blipFill>
        <p:spPr>
          <a:xfrm>
            <a:off x="5371913" y="-616300"/>
            <a:ext cx="3389476" cy="63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5"/>
          <p:cNvSpPr txBox="1"/>
          <p:nvPr>
            <p:ph idx="2" type="body"/>
          </p:nvPr>
        </p:nvSpPr>
        <p:spPr>
          <a:xfrm>
            <a:off x="2383050" y="289325"/>
            <a:ext cx="23760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sonal Intro_One">
  <p:cSld name="Intro_One">
    <p:bg>
      <p:bgPr>
        <a:solidFill>
          <a:schemeClr val="dk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>
            <p:ph idx="1" type="body"/>
          </p:nvPr>
        </p:nvSpPr>
        <p:spPr>
          <a:xfrm>
            <a:off x="4756150" y="1810075"/>
            <a:ext cx="39672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Char char="•"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14" name="Google Shape;214;p26"/>
          <p:cNvSpPr txBox="1"/>
          <p:nvPr>
            <p:ph idx="2" type="body"/>
          </p:nvPr>
        </p:nvSpPr>
        <p:spPr>
          <a:xfrm>
            <a:off x="4756150" y="2331175"/>
            <a:ext cx="39672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215" name="Google Shape;215;p26"/>
          <p:cNvPicPr preferRelativeResize="0"/>
          <p:nvPr/>
        </p:nvPicPr>
        <p:blipFill rotWithShape="1">
          <a:blip r:embed="rId2">
            <a:alphaModFix/>
          </a:blip>
          <a:srcRect b="28" l="-822" r="-822" t="19"/>
          <a:stretch/>
        </p:blipFill>
        <p:spPr>
          <a:xfrm>
            <a:off x="-950725" y="0"/>
            <a:ext cx="52282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6"/>
          <p:cNvSpPr/>
          <p:nvPr>
            <p:ph idx="3" type="pic"/>
          </p:nvPr>
        </p:nvSpPr>
        <p:spPr>
          <a:xfrm>
            <a:off x="403650" y="1245350"/>
            <a:ext cx="2532900" cy="2530500"/>
          </a:xfrm>
          <a:prstGeom prst="ellipse">
            <a:avLst/>
          </a:prstGeom>
          <a:solidFill>
            <a:srgbClr val="BFBFB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26"/>
          <p:cNvSpPr txBox="1"/>
          <p:nvPr>
            <p:ph idx="11" type="ftr"/>
          </p:nvPr>
        </p:nvSpPr>
        <p:spPr>
          <a:xfrm>
            <a:off x="403651" y="4725400"/>
            <a:ext cx="27999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grpSp>
        <p:nvGrpSpPr>
          <p:cNvPr id="218" name="Google Shape;218;p26"/>
          <p:cNvGrpSpPr/>
          <p:nvPr/>
        </p:nvGrpSpPr>
        <p:grpSpPr>
          <a:xfrm>
            <a:off x="4756464" y="2312876"/>
            <a:ext cx="691374" cy="18288"/>
            <a:chOff x="3842851" y="2453321"/>
            <a:chExt cx="691374" cy="18288"/>
          </a:xfrm>
        </p:grpSpPr>
        <p:sp>
          <p:nvSpPr>
            <p:cNvPr id="219" name="Google Shape;219;p26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6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6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26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3" name="Google Shape;22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938" y="4838531"/>
            <a:ext cx="142715" cy="9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6"/>
          <p:cNvSpPr txBox="1"/>
          <p:nvPr>
            <p:ph idx="4" type="body"/>
          </p:nvPr>
        </p:nvSpPr>
        <p:spPr>
          <a:xfrm>
            <a:off x="4756150" y="2865250"/>
            <a:ext cx="39672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sonal Intro_One-2">
  <p:cSld name="Intro_One-2">
    <p:bg>
      <p:bgPr>
        <a:solidFill>
          <a:schemeClr val="lt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7"/>
          <p:cNvPicPr preferRelativeResize="0"/>
          <p:nvPr/>
        </p:nvPicPr>
        <p:blipFill rotWithShape="1">
          <a:blip r:embed="rId2">
            <a:alphaModFix/>
          </a:blip>
          <a:srcRect b="28" l="-1250" r="-1250" t="19"/>
          <a:stretch/>
        </p:blipFill>
        <p:spPr>
          <a:xfrm>
            <a:off x="-972675" y="0"/>
            <a:ext cx="52721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7"/>
          <p:cNvSpPr/>
          <p:nvPr>
            <p:ph idx="2" type="pic"/>
          </p:nvPr>
        </p:nvSpPr>
        <p:spPr>
          <a:xfrm>
            <a:off x="403650" y="1306211"/>
            <a:ext cx="2532900" cy="2531100"/>
          </a:xfrm>
          <a:prstGeom prst="ellipse">
            <a:avLst/>
          </a:prstGeom>
          <a:solidFill>
            <a:srgbClr val="BFBFB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27"/>
          <p:cNvSpPr txBox="1"/>
          <p:nvPr>
            <p:ph idx="11" type="ftr"/>
          </p:nvPr>
        </p:nvSpPr>
        <p:spPr>
          <a:xfrm>
            <a:off x="403651" y="4725400"/>
            <a:ext cx="27999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9pPr>
          </a:lstStyle>
          <a:p/>
        </p:txBody>
      </p:sp>
      <p:grpSp>
        <p:nvGrpSpPr>
          <p:cNvPr id="229" name="Google Shape;229;p27"/>
          <p:cNvGrpSpPr/>
          <p:nvPr/>
        </p:nvGrpSpPr>
        <p:grpSpPr>
          <a:xfrm>
            <a:off x="4756464" y="2312876"/>
            <a:ext cx="691374" cy="18288"/>
            <a:chOff x="3842851" y="2453321"/>
            <a:chExt cx="691374" cy="18288"/>
          </a:xfrm>
        </p:grpSpPr>
        <p:sp>
          <p:nvSpPr>
            <p:cNvPr id="230" name="Google Shape;230;p27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7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7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" name="Google Shape;233;p27"/>
          <p:cNvSpPr txBox="1"/>
          <p:nvPr>
            <p:ph idx="12" type="sldNum"/>
          </p:nvPr>
        </p:nvSpPr>
        <p:spPr>
          <a:xfrm>
            <a:off x="8723550" y="4749850"/>
            <a:ext cx="4215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4" name="Google Shape;234;p27"/>
          <p:cNvSpPr txBox="1"/>
          <p:nvPr>
            <p:ph idx="1" type="body"/>
          </p:nvPr>
        </p:nvSpPr>
        <p:spPr>
          <a:xfrm>
            <a:off x="4756150" y="1810075"/>
            <a:ext cx="39672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b="0" i="0" sz="2800" u="none" cap="none" strike="noStrike"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‒"/>
              <a:defRPr b="0" i="0" u="none" cap="none" strike="noStrike"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  <a:defRPr b="0" i="0" sz="1200" u="none" cap="none" strike="noStrike"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Montserrat"/>
              <a:buChar char="•"/>
              <a:defRPr b="0" i="0" sz="1000" u="none" cap="none" strike="noStrike"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Montserrat"/>
              <a:buChar char="•"/>
              <a:defRPr b="0" i="0" sz="800" u="none" cap="none" strike="noStrike"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Montserrat"/>
              <a:buChar char="•"/>
              <a:defRPr b="0" i="0" sz="800" u="none" cap="none" strike="noStrike"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Montserrat"/>
              <a:buChar char="•"/>
              <a:defRPr b="0" i="0" sz="800" u="none" cap="none" strike="noStrike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35" name="Google Shape;235;p27"/>
          <p:cNvSpPr txBox="1"/>
          <p:nvPr>
            <p:ph idx="3" type="body"/>
          </p:nvPr>
        </p:nvSpPr>
        <p:spPr>
          <a:xfrm>
            <a:off x="4756150" y="2331175"/>
            <a:ext cx="39672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‒"/>
              <a:defRPr b="0" i="0" u="none" cap="none" strike="noStrike"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  <a:defRPr b="0" i="0" sz="1200" u="none" cap="none" strike="noStrike"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Montserrat"/>
              <a:buChar char="•"/>
              <a:defRPr b="0" i="0" sz="1000" u="none" cap="none" strike="noStrike"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Montserrat"/>
              <a:buChar char="•"/>
              <a:defRPr b="0" i="0" sz="800" u="none" cap="none" strike="noStrike"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Montserrat"/>
              <a:buChar char="•"/>
              <a:defRPr b="0" i="0" sz="800" u="none" cap="none" strike="noStrike"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Montserrat"/>
              <a:buChar char="•"/>
              <a:defRPr b="0" i="0" sz="800" u="none" cap="none" strike="noStrike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36" name="Google Shape;236;p27"/>
          <p:cNvSpPr txBox="1"/>
          <p:nvPr>
            <p:ph idx="4" type="body"/>
          </p:nvPr>
        </p:nvSpPr>
        <p:spPr>
          <a:xfrm>
            <a:off x="4756150" y="2865250"/>
            <a:ext cx="39672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u="none" cap="none" strike="noStrike"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‒"/>
              <a:defRPr b="0" i="0" u="none" cap="none" strike="noStrike"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  <a:defRPr b="0" i="0" sz="1200" u="none" cap="none" strike="noStrike"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Montserrat"/>
              <a:buChar char="•"/>
              <a:defRPr b="0" i="0" sz="1000" u="none" cap="none" strike="noStrike"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Montserrat"/>
              <a:buChar char="•"/>
              <a:defRPr b="0" i="0" sz="800" u="none" cap="none" strike="noStrike"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Montserrat"/>
              <a:buChar char="•"/>
              <a:defRPr b="0" i="0" sz="800" u="none" cap="none" strike="noStrike"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Montserrat"/>
              <a:buChar char="•"/>
              <a:defRPr b="0" i="0" sz="800" u="none" cap="none" strike="noStrike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sonal Intro_Two">
  <p:cSld name="Intro_Two">
    <p:bg>
      <p:bgPr>
        <a:solidFill>
          <a:schemeClr val="dk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8"/>
          <p:cNvPicPr preferRelativeResize="0"/>
          <p:nvPr/>
        </p:nvPicPr>
        <p:blipFill rotWithShape="1">
          <a:blip r:embed="rId2">
            <a:alphaModFix/>
          </a:blip>
          <a:srcRect b="-2453" l="-2476" r="-2476" t="-2454"/>
          <a:stretch/>
        </p:blipFill>
        <p:spPr>
          <a:xfrm>
            <a:off x="1312875" y="373425"/>
            <a:ext cx="2089373" cy="20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 rotWithShape="1">
          <a:blip r:embed="rId3">
            <a:alphaModFix/>
          </a:blip>
          <a:srcRect b="-2476" l="-1451" r="-1461" t="-2476"/>
          <a:stretch/>
        </p:blipFill>
        <p:spPr>
          <a:xfrm>
            <a:off x="5751525" y="373425"/>
            <a:ext cx="2089375" cy="208937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8"/>
          <p:cNvSpPr/>
          <p:nvPr/>
        </p:nvSpPr>
        <p:spPr>
          <a:xfrm>
            <a:off x="1735790" y="797541"/>
            <a:ext cx="1234500" cy="12345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38" lvl="0" marL="9143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8"/>
          <p:cNvSpPr/>
          <p:nvPr/>
        </p:nvSpPr>
        <p:spPr>
          <a:xfrm>
            <a:off x="6165312" y="797541"/>
            <a:ext cx="1234500" cy="12345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38" lvl="0" marL="9143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8"/>
          <p:cNvSpPr/>
          <p:nvPr>
            <p:ph idx="2" type="pic"/>
          </p:nvPr>
        </p:nvSpPr>
        <p:spPr>
          <a:xfrm>
            <a:off x="6165312" y="798433"/>
            <a:ext cx="1234500" cy="1233600"/>
          </a:xfrm>
          <a:prstGeom prst="ellipse">
            <a:avLst/>
          </a:prstGeom>
          <a:solidFill>
            <a:srgbClr val="BFBFBF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28"/>
          <p:cNvSpPr/>
          <p:nvPr>
            <p:ph idx="3" type="pic"/>
          </p:nvPr>
        </p:nvSpPr>
        <p:spPr>
          <a:xfrm>
            <a:off x="1735790" y="798433"/>
            <a:ext cx="1234500" cy="1233600"/>
          </a:xfrm>
          <a:prstGeom prst="ellipse">
            <a:avLst/>
          </a:prstGeom>
          <a:solidFill>
            <a:srgbClr val="BFBFBF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28"/>
          <p:cNvSpPr txBox="1"/>
          <p:nvPr>
            <p:ph idx="11" type="ftr"/>
          </p:nvPr>
        </p:nvSpPr>
        <p:spPr>
          <a:xfrm>
            <a:off x="403651" y="4725399"/>
            <a:ext cx="2799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245" name="Google Shape;245;p28"/>
          <p:cNvSpPr txBox="1"/>
          <p:nvPr>
            <p:ph idx="1" type="body"/>
          </p:nvPr>
        </p:nvSpPr>
        <p:spPr>
          <a:xfrm>
            <a:off x="524210" y="2443469"/>
            <a:ext cx="3657600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" name="Google Shape;246;p28"/>
          <p:cNvSpPr txBox="1"/>
          <p:nvPr>
            <p:ph idx="4" type="body"/>
          </p:nvPr>
        </p:nvSpPr>
        <p:spPr>
          <a:xfrm>
            <a:off x="524210" y="2933314"/>
            <a:ext cx="36576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28"/>
          <p:cNvSpPr txBox="1"/>
          <p:nvPr>
            <p:ph idx="5" type="body"/>
          </p:nvPr>
        </p:nvSpPr>
        <p:spPr>
          <a:xfrm>
            <a:off x="524210" y="3636292"/>
            <a:ext cx="36576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8" name="Google Shape;248;p28"/>
          <p:cNvSpPr txBox="1"/>
          <p:nvPr>
            <p:ph idx="6" type="body"/>
          </p:nvPr>
        </p:nvSpPr>
        <p:spPr>
          <a:xfrm>
            <a:off x="4953732" y="2443469"/>
            <a:ext cx="3657600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28"/>
          <p:cNvSpPr txBox="1"/>
          <p:nvPr>
            <p:ph idx="7" type="body"/>
          </p:nvPr>
        </p:nvSpPr>
        <p:spPr>
          <a:xfrm>
            <a:off x="4953732" y="2933314"/>
            <a:ext cx="36576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0" name="Google Shape;250;p28"/>
          <p:cNvSpPr txBox="1"/>
          <p:nvPr>
            <p:ph idx="8" type="body"/>
          </p:nvPr>
        </p:nvSpPr>
        <p:spPr>
          <a:xfrm>
            <a:off x="4953732" y="3636292"/>
            <a:ext cx="36576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251" name="Google Shape;251;p28"/>
          <p:cNvGrpSpPr/>
          <p:nvPr/>
        </p:nvGrpSpPr>
        <p:grpSpPr>
          <a:xfrm>
            <a:off x="2007323" y="2885623"/>
            <a:ext cx="691374" cy="18288"/>
            <a:chOff x="3842851" y="2453321"/>
            <a:chExt cx="691374" cy="18288"/>
          </a:xfrm>
        </p:grpSpPr>
        <p:sp>
          <p:nvSpPr>
            <p:cNvPr id="252" name="Google Shape;252;p28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8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8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" name="Google Shape;255;p28"/>
          <p:cNvGrpSpPr/>
          <p:nvPr/>
        </p:nvGrpSpPr>
        <p:grpSpPr>
          <a:xfrm>
            <a:off x="6436845" y="2885623"/>
            <a:ext cx="691374" cy="18288"/>
            <a:chOff x="3842851" y="2453321"/>
            <a:chExt cx="691374" cy="18288"/>
          </a:xfrm>
        </p:grpSpPr>
        <p:sp>
          <p:nvSpPr>
            <p:cNvPr id="256" name="Google Shape;256;p28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8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8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9" name="Google Shape;259;p28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8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1" name="Google Shape;26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938" y="4838531"/>
            <a:ext cx="142715" cy="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sonal Intro_Three">
  <p:cSld name="Intro_Three">
    <p:bg>
      <p:bgPr>
        <a:solidFill>
          <a:schemeClr val="dk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9"/>
          <p:cNvPicPr preferRelativeResize="0"/>
          <p:nvPr/>
        </p:nvPicPr>
        <p:blipFill rotWithShape="1">
          <a:blip r:embed="rId2">
            <a:alphaModFix/>
          </a:blip>
          <a:srcRect b="0" l="-2040" r="-2050" t="0"/>
          <a:stretch/>
        </p:blipFill>
        <p:spPr>
          <a:xfrm>
            <a:off x="615700" y="422750"/>
            <a:ext cx="2113449" cy="199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56825" y="422750"/>
            <a:ext cx="2030351" cy="199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9"/>
          <p:cNvPicPr preferRelativeResize="0"/>
          <p:nvPr/>
        </p:nvPicPr>
        <p:blipFill rotWithShape="1">
          <a:blip r:embed="rId2">
            <a:alphaModFix/>
          </a:blip>
          <a:srcRect b="-988" l="0" r="0" t="-999"/>
          <a:stretch/>
        </p:blipFill>
        <p:spPr>
          <a:xfrm>
            <a:off x="6456387" y="402937"/>
            <a:ext cx="2030351" cy="203034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9"/>
          <p:cNvSpPr/>
          <p:nvPr/>
        </p:nvSpPr>
        <p:spPr>
          <a:xfrm>
            <a:off x="1055209" y="797541"/>
            <a:ext cx="1234500" cy="12345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38" lvl="0" marL="9143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9"/>
          <p:cNvSpPr/>
          <p:nvPr/>
        </p:nvSpPr>
        <p:spPr>
          <a:xfrm>
            <a:off x="3954780" y="797541"/>
            <a:ext cx="1234500" cy="12345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38" lvl="0" marL="9143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9"/>
          <p:cNvSpPr/>
          <p:nvPr/>
        </p:nvSpPr>
        <p:spPr>
          <a:xfrm>
            <a:off x="6854325" y="797541"/>
            <a:ext cx="1234500" cy="12345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38" lvl="0" marL="9143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9"/>
          <p:cNvSpPr/>
          <p:nvPr>
            <p:ph idx="2" type="pic"/>
          </p:nvPr>
        </p:nvSpPr>
        <p:spPr>
          <a:xfrm>
            <a:off x="1055209" y="798433"/>
            <a:ext cx="1234500" cy="1233600"/>
          </a:xfrm>
          <a:prstGeom prst="ellipse">
            <a:avLst/>
          </a:prstGeom>
          <a:solidFill>
            <a:srgbClr val="BFBFBF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29"/>
          <p:cNvSpPr/>
          <p:nvPr>
            <p:ph idx="3" type="pic"/>
          </p:nvPr>
        </p:nvSpPr>
        <p:spPr>
          <a:xfrm>
            <a:off x="6854325" y="798433"/>
            <a:ext cx="1234500" cy="1233600"/>
          </a:xfrm>
          <a:prstGeom prst="ellipse">
            <a:avLst/>
          </a:prstGeom>
          <a:solidFill>
            <a:srgbClr val="BFBFBF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29"/>
          <p:cNvSpPr/>
          <p:nvPr>
            <p:ph idx="4" type="pic"/>
          </p:nvPr>
        </p:nvSpPr>
        <p:spPr>
          <a:xfrm>
            <a:off x="3954780" y="798433"/>
            <a:ext cx="1234500" cy="1233600"/>
          </a:xfrm>
          <a:prstGeom prst="ellipse">
            <a:avLst/>
          </a:prstGeom>
          <a:solidFill>
            <a:srgbClr val="BFBFBF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29"/>
          <p:cNvSpPr txBox="1"/>
          <p:nvPr>
            <p:ph idx="1" type="body"/>
          </p:nvPr>
        </p:nvSpPr>
        <p:spPr>
          <a:xfrm>
            <a:off x="403650" y="2443475"/>
            <a:ext cx="2532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" name="Google Shape;273;p29"/>
          <p:cNvSpPr txBox="1"/>
          <p:nvPr>
            <p:ph idx="5" type="body"/>
          </p:nvPr>
        </p:nvSpPr>
        <p:spPr>
          <a:xfrm>
            <a:off x="390379" y="2933325"/>
            <a:ext cx="25641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" name="Google Shape;274;p29"/>
          <p:cNvSpPr txBox="1"/>
          <p:nvPr>
            <p:ph idx="6" type="body"/>
          </p:nvPr>
        </p:nvSpPr>
        <p:spPr>
          <a:xfrm>
            <a:off x="390379" y="3636300"/>
            <a:ext cx="256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" name="Google Shape;275;p29"/>
          <p:cNvSpPr txBox="1"/>
          <p:nvPr>
            <p:ph idx="7" type="body"/>
          </p:nvPr>
        </p:nvSpPr>
        <p:spPr>
          <a:xfrm>
            <a:off x="3300000" y="2443475"/>
            <a:ext cx="25641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29"/>
          <p:cNvSpPr txBox="1"/>
          <p:nvPr>
            <p:ph idx="8" type="body"/>
          </p:nvPr>
        </p:nvSpPr>
        <p:spPr>
          <a:xfrm>
            <a:off x="3300000" y="2933325"/>
            <a:ext cx="256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" name="Google Shape;277;p29"/>
          <p:cNvSpPr txBox="1"/>
          <p:nvPr>
            <p:ph idx="9" type="body"/>
          </p:nvPr>
        </p:nvSpPr>
        <p:spPr>
          <a:xfrm>
            <a:off x="3300000" y="3636300"/>
            <a:ext cx="256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" name="Google Shape;278;p29"/>
          <p:cNvSpPr txBox="1"/>
          <p:nvPr>
            <p:ph idx="13" type="body"/>
          </p:nvPr>
        </p:nvSpPr>
        <p:spPr>
          <a:xfrm>
            <a:off x="6213525" y="2443475"/>
            <a:ext cx="25161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" name="Google Shape;279;p29"/>
          <p:cNvSpPr txBox="1"/>
          <p:nvPr>
            <p:ph idx="14" type="body"/>
          </p:nvPr>
        </p:nvSpPr>
        <p:spPr>
          <a:xfrm>
            <a:off x="6213525" y="2933325"/>
            <a:ext cx="2516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" name="Google Shape;280;p29"/>
          <p:cNvSpPr txBox="1"/>
          <p:nvPr>
            <p:ph idx="15" type="body"/>
          </p:nvPr>
        </p:nvSpPr>
        <p:spPr>
          <a:xfrm>
            <a:off x="6205125" y="3636300"/>
            <a:ext cx="2532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281" name="Google Shape;281;p29"/>
          <p:cNvGrpSpPr/>
          <p:nvPr/>
        </p:nvGrpSpPr>
        <p:grpSpPr>
          <a:xfrm>
            <a:off x="1326742" y="2885623"/>
            <a:ext cx="691374" cy="18288"/>
            <a:chOff x="3842851" y="2453321"/>
            <a:chExt cx="691374" cy="18288"/>
          </a:xfrm>
        </p:grpSpPr>
        <p:sp>
          <p:nvSpPr>
            <p:cNvPr id="282" name="Google Shape;282;p29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9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9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29"/>
          <p:cNvGrpSpPr/>
          <p:nvPr/>
        </p:nvGrpSpPr>
        <p:grpSpPr>
          <a:xfrm>
            <a:off x="4226313" y="2885623"/>
            <a:ext cx="691374" cy="18288"/>
            <a:chOff x="3842851" y="2453321"/>
            <a:chExt cx="691374" cy="18288"/>
          </a:xfrm>
        </p:grpSpPr>
        <p:sp>
          <p:nvSpPr>
            <p:cNvPr id="286" name="Google Shape;286;p29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9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29"/>
          <p:cNvGrpSpPr/>
          <p:nvPr/>
        </p:nvGrpSpPr>
        <p:grpSpPr>
          <a:xfrm>
            <a:off x="7125888" y="2885623"/>
            <a:ext cx="691374" cy="18288"/>
            <a:chOff x="3842851" y="2453321"/>
            <a:chExt cx="691374" cy="18288"/>
          </a:xfrm>
        </p:grpSpPr>
        <p:sp>
          <p:nvSpPr>
            <p:cNvPr id="290" name="Google Shape;290;p29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3" name="Google Shape;293;p29"/>
          <p:cNvSpPr txBox="1"/>
          <p:nvPr>
            <p:ph idx="11" type="ftr"/>
          </p:nvPr>
        </p:nvSpPr>
        <p:spPr>
          <a:xfrm>
            <a:off x="395075" y="4725400"/>
            <a:ext cx="2808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294" name="Google Shape;294;p29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9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6" name="Google Shape;29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938" y="4838531"/>
            <a:ext cx="142715" cy="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sonal Intro_Four">
  <p:cSld name="Intro_Four">
    <p:bg>
      <p:bgPr>
        <a:solidFill>
          <a:schemeClr val="dk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0"/>
          <p:cNvPicPr preferRelativeResize="0"/>
          <p:nvPr/>
        </p:nvPicPr>
        <p:blipFill rotWithShape="1">
          <a:blip r:embed="rId2">
            <a:alphaModFix/>
          </a:blip>
          <a:srcRect b="-3440" l="-2399" r="-2399" t="-3441"/>
          <a:stretch/>
        </p:blipFill>
        <p:spPr>
          <a:xfrm>
            <a:off x="4723425" y="2819625"/>
            <a:ext cx="1774449" cy="177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0"/>
          <p:cNvPicPr preferRelativeResize="0"/>
          <p:nvPr/>
        </p:nvPicPr>
        <p:blipFill rotWithShape="1">
          <a:blip r:embed="rId2">
            <a:alphaModFix/>
          </a:blip>
          <a:srcRect b="-3440" l="-2399" r="-2399" t="-3441"/>
          <a:stretch/>
        </p:blipFill>
        <p:spPr>
          <a:xfrm>
            <a:off x="304925" y="2819625"/>
            <a:ext cx="1774449" cy="177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0"/>
          <p:cNvPicPr preferRelativeResize="0"/>
          <p:nvPr/>
        </p:nvPicPr>
        <p:blipFill rotWithShape="1">
          <a:blip r:embed="rId2">
            <a:alphaModFix/>
          </a:blip>
          <a:srcRect b="-3440" l="-2399" r="-2399" t="-3441"/>
          <a:stretch/>
        </p:blipFill>
        <p:spPr>
          <a:xfrm>
            <a:off x="4723425" y="343125"/>
            <a:ext cx="1774449" cy="177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0"/>
          <p:cNvPicPr preferRelativeResize="0"/>
          <p:nvPr/>
        </p:nvPicPr>
        <p:blipFill rotWithShape="1">
          <a:blip r:embed="rId2">
            <a:alphaModFix/>
          </a:blip>
          <a:srcRect b="-3440" l="-2399" r="-2399" t="-3441"/>
          <a:stretch/>
        </p:blipFill>
        <p:spPr>
          <a:xfrm>
            <a:off x="304925" y="343125"/>
            <a:ext cx="1774449" cy="177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0"/>
          <p:cNvSpPr/>
          <p:nvPr/>
        </p:nvSpPr>
        <p:spPr>
          <a:xfrm>
            <a:off x="680133" y="726861"/>
            <a:ext cx="1005900" cy="10059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38" lvl="0" marL="9143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0"/>
          <p:cNvSpPr/>
          <p:nvPr/>
        </p:nvSpPr>
        <p:spPr>
          <a:xfrm>
            <a:off x="5107693" y="726861"/>
            <a:ext cx="1005900" cy="10059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38" lvl="0" marL="9143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0"/>
          <p:cNvSpPr/>
          <p:nvPr/>
        </p:nvSpPr>
        <p:spPr>
          <a:xfrm>
            <a:off x="680133" y="3195926"/>
            <a:ext cx="1005900" cy="10059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38" lvl="0" marL="9143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0"/>
          <p:cNvSpPr/>
          <p:nvPr/>
        </p:nvSpPr>
        <p:spPr>
          <a:xfrm>
            <a:off x="5107693" y="3195926"/>
            <a:ext cx="1005900" cy="10059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38" lvl="0" marL="9143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0"/>
          <p:cNvSpPr/>
          <p:nvPr>
            <p:ph idx="2" type="pic"/>
          </p:nvPr>
        </p:nvSpPr>
        <p:spPr>
          <a:xfrm>
            <a:off x="680133" y="727588"/>
            <a:ext cx="1005900" cy="1005000"/>
          </a:xfrm>
          <a:prstGeom prst="ellipse">
            <a:avLst/>
          </a:prstGeom>
          <a:solidFill>
            <a:srgbClr val="BFBFBF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30"/>
          <p:cNvSpPr/>
          <p:nvPr>
            <p:ph idx="3" type="pic"/>
          </p:nvPr>
        </p:nvSpPr>
        <p:spPr>
          <a:xfrm>
            <a:off x="680133" y="3196653"/>
            <a:ext cx="1005900" cy="1005000"/>
          </a:xfrm>
          <a:prstGeom prst="ellipse">
            <a:avLst/>
          </a:prstGeom>
          <a:solidFill>
            <a:srgbClr val="BFBFBF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30"/>
          <p:cNvSpPr/>
          <p:nvPr>
            <p:ph idx="4" type="pic"/>
          </p:nvPr>
        </p:nvSpPr>
        <p:spPr>
          <a:xfrm>
            <a:off x="5107693" y="727588"/>
            <a:ext cx="1005900" cy="1005000"/>
          </a:xfrm>
          <a:prstGeom prst="ellipse">
            <a:avLst/>
          </a:prstGeom>
          <a:solidFill>
            <a:srgbClr val="BFBFBF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30"/>
          <p:cNvSpPr txBox="1"/>
          <p:nvPr>
            <p:ph idx="1" type="body"/>
          </p:nvPr>
        </p:nvSpPr>
        <p:spPr>
          <a:xfrm>
            <a:off x="2079364" y="759146"/>
            <a:ext cx="274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30"/>
          <p:cNvSpPr txBox="1"/>
          <p:nvPr>
            <p:ph idx="5" type="body"/>
          </p:nvPr>
        </p:nvSpPr>
        <p:spPr>
          <a:xfrm>
            <a:off x="2079364" y="1254914"/>
            <a:ext cx="274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1" name="Google Shape;311;p30"/>
          <p:cNvSpPr txBox="1"/>
          <p:nvPr>
            <p:ph idx="6" type="body"/>
          </p:nvPr>
        </p:nvSpPr>
        <p:spPr>
          <a:xfrm>
            <a:off x="2079364" y="1831498"/>
            <a:ext cx="274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2" name="Google Shape;312;p30"/>
          <p:cNvSpPr txBox="1"/>
          <p:nvPr>
            <p:ph idx="7" type="body"/>
          </p:nvPr>
        </p:nvSpPr>
        <p:spPr>
          <a:xfrm>
            <a:off x="2079364" y="3245000"/>
            <a:ext cx="27432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3" name="Google Shape;313;p30"/>
          <p:cNvSpPr txBox="1"/>
          <p:nvPr>
            <p:ph idx="8" type="body"/>
          </p:nvPr>
        </p:nvSpPr>
        <p:spPr>
          <a:xfrm>
            <a:off x="2079364" y="3724706"/>
            <a:ext cx="274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4" name="Google Shape;314;p30"/>
          <p:cNvSpPr txBox="1"/>
          <p:nvPr>
            <p:ph idx="9" type="body"/>
          </p:nvPr>
        </p:nvSpPr>
        <p:spPr>
          <a:xfrm>
            <a:off x="2079364" y="4052427"/>
            <a:ext cx="274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5" name="Google Shape;315;p30"/>
          <p:cNvSpPr txBox="1"/>
          <p:nvPr>
            <p:ph idx="13" type="body"/>
          </p:nvPr>
        </p:nvSpPr>
        <p:spPr>
          <a:xfrm>
            <a:off x="6430724" y="775208"/>
            <a:ext cx="27432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6" name="Google Shape;316;p30"/>
          <p:cNvSpPr txBox="1"/>
          <p:nvPr>
            <p:ph idx="14" type="body"/>
          </p:nvPr>
        </p:nvSpPr>
        <p:spPr>
          <a:xfrm>
            <a:off x="6430724" y="1254914"/>
            <a:ext cx="274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30"/>
          <p:cNvSpPr txBox="1"/>
          <p:nvPr>
            <p:ph idx="15" type="body"/>
          </p:nvPr>
        </p:nvSpPr>
        <p:spPr>
          <a:xfrm>
            <a:off x="6430724" y="1955323"/>
            <a:ext cx="274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8" name="Google Shape;318;p30"/>
          <p:cNvSpPr/>
          <p:nvPr>
            <p:ph idx="16" type="pic"/>
          </p:nvPr>
        </p:nvSpPr>
        <p:spPr>
          <a:xfrm>
            <a:off x="5107693" y="3196653"/>
            <a:ext cx="1005900" cy="1005000"/>
          </a:xfrm>
          <a:prstGeom prst="ellipse">
            <a:avLst/>
          </a:prstGeom>
          <a:solidFill>
            <a:srgbClr val="BFBFBF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30"/>
          <p:cNvSpPr txBox="1"/>
          <p:nvPr>
            <p:ph idx="17" type="body"/>
          </p:nvPr>
        </p:nvSpPr>
        <p:spPr>
          <a:xfrm>
            <a:off x="6430724" y="3245000"/>
            <a:ext cx="27432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0" name="Google Shape;320;p30"/>
          <p:cNvSpPr txBox="1"/>
          <p:nvPr>
            <p:ph idx="18" type="body"/>
          </p:nvPr>
        </p:nvSpPr>
        <p:spPr>
          <a:xfrm>
            <a:off x="6430724" y="3724706"/>
            <a:ext cx="274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1" name="Google Shape;321;p30"/>
          <p:cNvSpPr txBox="1"/>
          <p:nvPr>
            <p:ph idx="19" type="body"/>
          </p:nvPr>
        </p:nvSpPr>
        <p:spPr>
          <a:xfrm>
            <a:off x="6430724" y="4052427"/>
            <a:ext cx="274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22" name="Google Shape;322;p30"/>
          <p:cNvGrpSpPr/>
          <p:nvPr/>
        </p:nvGrpSpPr>
        <p:grpSpPr>
          <a:xfrm>
            <a:off x="2334915" y="1156324"/>
            <a:ext cx="691374" cy="18288"/>
            <a:chOff x="3842851" y="2453321"/>
            <a:chExt cx="691374" cy="18288"/>
          </a:xfrm>
        </p:grpSpPr>
        <p:sp>
          <p:nvSpPr>
            <p:cNvPr id="323" name="Google Shape;323;p30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0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0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p30"/>
          <p:cNvGrpSpPr/>
          <p:nvPr/>
        </p:nvGrpSpPr>
        <p:grpSpPr>
          <a:xfrm>
            <a:off x="2334915" y="3626116"/>
            <a:ext cx="691374" cy="18288"/>
            <a:chOff x="3842851" y="2453321"/>
            <a:chExt cx="691374" cy="18288"/>
          </a:xfrm>
        </p:grpSpPr>
        <p:sp>
          <p:nvSpPr>
            <p:cNvPr id="327" name="Google Shape;327;p30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0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0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" name="Google Shape;330;p30"/>
          <p:cNvGrpSpPr/>
          <p:nvPr/>
        </p:nvGrpSpPr>
        <p:grpSpPr>
          <a:xfrm>
            <a:off x="6762475" y="1156324"/>
            <a:ext cx="691374" cy="18288"/>
            <a:chOff x="3842851" y="2453321"/>
            <a:chExt cx="691374" cy="18288"/>
          </a:xfrm>
        </p:grpSpPr>
        <p:sp>
          <p:nvSpPr>
            <p:cNvPr id="331" name="Google Shape;331;p30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0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0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30"/>
          <p:cNvGrpSpPr/>
          <p:nvPr/>
        </p:nvGrpSpPr>
        <p:grpSpPr>
          <a:xfrm>
            <a:off x="6762475" y="3626116"/>
            <a:ext cx="691374" cy="18288"/>
            <a:chOff x="3842851" y="2453321"/>
            <a:chExt cx="691374" cy="18288"/>
          </a:xfrm>
        </p:grpSpPr>
        <p:sp>
          <p:nvSpPr>
            <p:cNvPr id="335" name="Google Shape;335;p30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0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0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30"/>
          <p:cNvSpPr txBox="1"/>
          <p:nvPr>
            <p:ph idx="11" type="ftr"/>
          </p:nvPr>
        </p:nvSpPr>
        <p:spPr>
          <a:xfrm>
            <a:off x="395075" y="4725400"/>
            <a:ext cx="2808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339" name="Google Shape;339;p30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0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1" name="Google Shape;34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938" y="4838531"/>
            <a:ext cx="142715" cy="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-Light">
  <p:cSld name="Section Title_1">
    <p:bg>
      <p:bgPr>
        <a:solidFill>
          <a:schemeClr val="lt1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1"/>
          <p:cNvSpPr txBox="1"/>
          <p:nvPr>
            <p:ph type="ctrTitle"/>
          </p:nvPr>
        </p:nvSpPr>
        <p:spPr>
          <a:xfrm>
            <a:off x="403650" y="403225"/>
            <a:ext cx="2533200" cy="43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344" name="Google Shape;344;p31"/>
          <p:cNvSpPr txBox="1"/>
          <p:nvPr>
            <p:ph idx="1" type="subTitle"/>
          </p:nvPr>
        </p:nvSpPr>
        <p:spPr>
          <a:xfrm>
            <a:off x="3279775" y="403225"/>
            <a:ext cx="5235600" cy="43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‒"/>
              <a:defRPr sz="2400"/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•"/>
              <a:defRPr sz="2400"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•"/>
              <a:defRPr sz="2400"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•"/>
              <a:defRPr sz="2400"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•"/>
              <a:defRPr sz="2400"/>
            </a:lvl9pPr>
          </a:lstStyle>
          <a:p/>
        </p:txBody>
      </p:sp>
      <p:sp>
        <p:nvSpPr>
          <p:cNvPr id="345" name="Google Shape;345;p31"/>
          <p:cNvSpPr txBox="1"/>
          <p:nvPr>
            <p:ph idx="11" type="ftr"/>
          </p:nvPr>
        </p:nvSpPr>
        <p:spPr>
          <a:xfrm>
            <a:off x="395075" y="4725400"/>
            <a:ext cx="2808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346" name="Google Shape;346;p31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-2">
  <p:cSld name="Section Title-2">
    <p:bg>
      <p:bgPr>
        <a:solidFill>
          <a:schemeClr val="dk1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2"/>
          <p:cNvSpPr txBox="1"/>
          <p:nvPr>
            <p:ph type="ctrTitle"/>
          </p:nvPr>
        </p:nvSpPr>
        <p:spPr>
          <a:xfrm>
            <a:off x="403650" y="1300950"/>
            <a:ext cx="8328600" cy="157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32"/>
          <p:cNvSpPr txBox="1"/>
          <p:nvPr>
            <p:ph idx="1" type="subTitle"/>
          </p:nvPr>
        </p:nvSpPr>
        <p:spPr>
          <a:xfrm>
            <a:off x="395075" y="3125675"/>
            <a:ext cx="8328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0" name="Google Shape;350;p32"/>
          <p:cNvSpPr txBox="1"/>
          <p:nvPr>
            <p:ph idx="11" type="ftr"/>
          </p:nvPr>
        </p:nvSpPr>
        <p:spPr>
          <a:xfrm>
            <a:off x="395075" y="4725400"/>
            <a:ext cx="2808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351" name="Google Shape;351;p32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2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3" name="Google Shape;35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38" y="4838531"/>
            <a:ext cx="142715" cy="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-Left Align-2">
  <p:cSld name="Title and Content-Left Align-2">
    <p:bg>
      <p:bgPr>
        <a:solidFill>
          <a:schemeClr val="dk1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"/>
          <p:cNvSpPr txBox="1"/>
          <p:nvPr>
            <p:ph idx="1" type="body"/>
          </p:nvPr>
        </p:nvSpPr>
        <p:spPr>
          <a:xfrm>
            <a:off x="402150" y="1245350"/>
            <a:ext cx="83214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‒"/>
              <a:defRPr sz="1600"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o"/>
              <a:defRPr sz="12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◆"/>
              <a:defRPr sz="11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6" name="Google Shape;356;p33"/>
          <p:cNvSpPr txBox="1"/>
          <p:nvPr>
            <p:ph type="title"/>
          </p:nvPr>
        </p:nvSpPr>
        <p:spPr>
          <a:xfrm>
            <a:off x="403650" y="403977"/>
            <a:ext cx="82641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33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358" name="Google Shape;358;p33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9" name="Google Shape;359;p33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38" y="4838531"/>
            <a:ext cx="142715" cy="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 Content">
  <p:cSld name="Title and Two Content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4"/>
          <p:cNvSpPr txBox="1"/>
          <p:nvPr>
            <p:ph idx="1" type="body"/>
          </p:nvPr>
        </p:nvSpPr>
        <p:spPr>
          <a:xfrm>
            <a:off x="403650" y="1245350"/>
            <a:ext cx="3967200" cy="3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‒"/>
              <a:defRPr sz="14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o"/>
              <a:defRPr sz="1100">
                <a:solidFill>
                  <a:schemeClr val="dk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◆"/>
              <a:defRPr sz="1100">
                <a:solidFill>
                  <a:schemeClr val="dk1"/>
                </a:solidFill>
              </a:defRPr>
            </a:lvl5pPr>
            <a:lvl6pPr indent="-2921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363" name="Google Shape;363;p34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34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365" name="Google Shape;365;p34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6" name="Google Shape;366;p34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4"/>
          <p:cNvSpPr txBox="1"/>
          <p:nvPr>
            <p:ph idx="2" type="body"/>
          </p:nvPr>
        </p:nvSpPr>
        <p:spPr>
          <a:xfrm>
            <a:off x="4756475" y="1245350"/>
            <a:ext cx="3967200" cy="3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‒"/>
              <a:defRPr sz="14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o"/>
              <a:defRPr sz="1100">
                <a:solidFill>
                  <a:schemeClr val="dk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◆"/>
              <a:defRPr sz="1100">
                <a:solidFill>
                  <a:schemeClr val="dk1"/>
                </a:solidFill>
              </a:defRPr>
            </a:lvl5pPr>
            <a:lvl6pPr indent="-2921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mparison">
  <p:cSld name="Title and Comparison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"/>
          <p:cNvSpPr txBox="1"/>
          <p:nvPr>
            <p:ph idx="1" type="body"/>
          </p:nvPr>
        </p:nvSpPr>
        <p:spPr>
          <a:xfrm>
            <a:off x="403650" y="1245350"/>
            <a:ext cx="39840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0" name="Google Shape;370;p35"/>
          <p:cNvSpPr txBox="1"/>
          <p:nvPr>
            <p:ph idx="2" type="body"/>
          </p:nvPr>
        </p:nvSpPr>
        <p:spPr>
          <a:xfrm>
            <a:off x="4764250" y="2037100"/>
            <a:ext cx="3953400" cy="26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‒"/>
              <a:defRPr sz="14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o"/>
              <a:defRPr sz="1100">
                <a:solidFill>
                  <a:schemeClr val="dk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◆"/>
              <a:defRPr sz="11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1" name="Google Shape;371;p35"/>
          <p:cNvSpPr txBox="1"/>
          <p:nvPr>
            <p:ph idx="3" type="body"/>
          </p:nvPr>
        </p:nvSpPr>
        <p:spPr>
          <a:xfrm>
            <a:off x="4764250" y="1245450"/>
            <a:ext cx="39534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35"/>
          <p:cNvSpPr txBox="1"/>
          <p:nvPr>
            <p:ph idx="4" type="body"/>
          </p:nvPr>
        </p:nvSpPr>
        <p:spPr>
          <a:xfrm>
            <a:off x="403613" y="2037100"/>
            <a:ext cx="3953400" cy="26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‒"/>
              <a:defRPr sz="14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o"/>
              <a:defRPr sz="1100">
                <a:solidFill>
                  <a:schemeClr val="dk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◆"/>
              <a:defRPr sz="11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3" name="Google Shape;373;p35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35"/>
          <p:cNvSpPr txBox="1"/>
          <p:nvPr>
            <p:ph idx="11" type="ftr"/>
          </p:nvPr>
        </p:nvSpPr>
        <p:spPr>
          <a:xfrm>
            <a:off x="403650" y="4725400"/>
            <a:ext cx="2532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375" name="Google Shape;375;p35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6" name="Google Shape;376;p35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9100" y="1741910"/>
            <a:ext cx="3941065" cy="14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70350" y="1741910"/>
            <a:ext cx="3941065" cy="140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16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mparison-2">
  <p:cSld name="Title and Comparison-2">
    <p:bg>
      <p:bgPr>
        <a:solidFill>
          <a:schemeClr val="dk1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6"/>
          <p:cNvSpPr txBox="1"/>
          <p:nvPr>
            <p:ph idx="1" type="body"/>
          </p:nvPr>
        </p:nvSpPr>
        <p:spPr>
          <a:xfrm>
            <a:off x="403650" y="1245350"/>
            <a:ext cx="39840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>
                <a:solidFill>
                  <a:schemeClr val="accent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1" name="Google Shape;381;p36"/>
          <p:cNvSpPr txBox="1"/>
          <p:nvPr>
            <p:ph idx="2" type="body"/>
          </p:nvPr>
        </p:nvSpPr>
        <p:spPr>
          <a:xfrm>
            <a:off x="4714876" y="2017200"/>
            <a:ext cx="3950100" cy="27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‒"/>
              <a:defRPr sz="14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o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◆"/>
              <a:defRPr sz="11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2" name="Google Shape;382;p36"/>
          <p:cNvSpPr txBox="1"/>
          <p:nvPr>
            <p:ph idx="3" type="body"/>
          </p:nvPr>
        </p:nvSpPr>
        <p:spPr>
          <a:xfrm>
            <a:off x="4773475" y="1245350"/>
            <a:ext cx="39501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sz="18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‒"/>
              <a:defRPr>
                <a:solidFill>
                  <a:schemeClr val="accent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>
                <a:solidFill>
                  <a:schemeClr val="accent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3" name="Google Shape;383;p36"/>
          <p:cNvSpPr txBox="1"/>
          <p:nvPr>
            <p:ph idx="4" type="body"/>
          </p:nvPr>
        </p:nvSpPr>
        <p:spPr>
          <a:xfrm>
            <a:off x="485475" y="2017200"/>
            <a:ext cx="3952800" cy="27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‒"/>
              <a:defRPr sz="14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o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◆"/>
              <a:defRPr sz="11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4" name="Google Shape;384;p36"/>
          <p:cNvSpPr txBox="1"/>
          <p:nvPr>
            <p:ph type="title"/>
          </p:nvPr>
        </p:nvSpPr>
        <p:spPr>
          <a:xfrm>
            <a:off x="403675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36"/>
          <p:cNvSpPr txBox="1"/>
          <p:nvPr>
            <p:ph idx="11" type="ftr"/>
          </p:nvPr>
        </p:nvSpPr>
        <p:spPr>
          <a:xfrm>
            <a:off x="403650" y="4725400"/>
            <a:ext cx="2532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386" name="Google Shape;386;p36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7" name="Google Shape;387;p36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38" y="4838531"/>
            <a:ext cx="142715" cy="9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100" y="1741910"/>
            <a:ext cx="3941065" cy="14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350" y="1741910"/>
            <a:ext cx="3941065" cy="140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x2">
  <p:cSld name="Title and Content 2x2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/>
          <p:nvPr>
            <p:ph idx="1" type="body"/>
          </p:nvPr>
        </p:nvSpPr>
        <p:spPr>
          <a:xfrm>
            <a:off x="476250" y="1245352"/>
            <a:ext cx="39528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3" name="Google Shape;393;p37"/>
          <p:cNvSpPr txBox="1"/>
          <p:nvPr>
            <p:ph idx="2" type="body"/>
          </p:nvPr>
        </p:nvSpPr>
        <p:spPr>
          <a:xfrm>
            <a:off x="4714876" y="1245352"/>
            <a:ext cx="39528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accen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4" name="Google Shape;394;p37"/>
          <p:cNvSpPr txBox="1"/>
          <p:nvPr>
            <p:ph idx="3" type="body"/>
          </p:nvPr>
        </p:nvSpPr>
        <p:spPr>
          <a:xfrm>
            <a:off x="476249" y="1628112"/>
            <a:ext cx="3952875" cy="1244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‒"/>
              <a:defRPr sz="1100">
                <a:solidFill>
                  <a:schemeClr val="dk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 sz="1050">
                <a:solidFill>
                  <a:schemeClr val="dk1"/>
                </a:solidFill>
              </a:defRPr>
            </a:lvl3pPr>
            <a:lvl4pPr indent="-2921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o"/>
              <a:defRPr sz="1000">
                <a:solidFill>
                  <a:schemeClr val="dk1"/>
                </a:solidFill>
              </a:defRPr>
            </a:lvl4pPr>
            <a:lvl5pPr indent="-2921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◆"/>
              <a:defRPr sz="1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5" name="Google Shape;395;p37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6" name="Google Shape;396;p37"/>
          <p:cNvSpPr txBox="1"/>
          <p:nvPr>
            <p:ph idx="4" type="body"/>
          </p:nvPr>
        </p:nvSpPr>
        <p:spPr>
          <a:xfrm>
            <a:off x="4714876" y="1628112"/>
            <a:ext cx="3950209" cy="1244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‒"/>
              <a:defRPr sz="1100">
                <a:solidFill>
                  <a:schemeClr val="dk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 sz="1050">
                <a:solidFill>
                  <a:schemeClr val="dk1"/>
                </a:solidFill>
              </a:defRPr>
            </a:lvl3pPr>
            <a:lvl4pPr indent="-2921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o"/>
              <a:defRPr sz="1000">
                <a:solidFill>
                  <a:schemeClr val="dk1"/>
                </a:solidFill>
              </a:defRPr>
            </a:lvl4pPr>
            <a:lvl5pPr indent="-2921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◆"/>
              <a:defRPr sz="1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7" name="Google Shape;397;p37"/>
          <p:cNvSpPr txBox="1"/>
          <p:nvPr>
            <p:ph idx="5" type="body"/>
          </p:nvPr>
        </p:nvSpPr>
        <p:spPr>
          <a:xfrm>
            <a:off x="476249" y="2983427"/>
            <a:ext cx="395020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8" name="Google Shape;398;p37"/>
          <p:cNvSpPr txBox="1"/>
          <p:nvPr>
            <p:ph idx="6" type="body"/>
          </p:nvPr>
        </p:nvSpPr>
        <p:spPr>
          <a:xfrm>
            <a:off x="4714876" y="2983427"/>
            <a:ext cx="395020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accen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9" name="Google Shape;399;p37"/>
          <p:cNvSpPr txBox="1"/>
          <p:nvPr>
            <p:ph idx="7" type="body"/>
          </p:nvPr>
        </p:nvSpPr>
        <p:spPr>
          <a:xfrm>
            <a:off x="476249" y="3449463"/>
            <a:ext cx="3945477" cy="1244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‒"/>
              <a:defRPr sz="1100">
                <a:solidFill>
                  <a:schemeClr val="dk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 sz="1050">
                <a:solidFill>
                  <a:schemeClr val="dk1"/>
                </a:solidFill>
              </a:defRPr>
            </a:lvl3pPr>
            <a:lvl4pPr indent="-2921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o"/>
              <a:defRPr sz="1000">
                <a:solidFill>
                  <a:schemeClr val="dk1"/>
                </a:solidFill>
              </a:defRPr>
            </a:lvl4pPr>
            <a:lvl5pPr indent="-2921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◆"/>
              <a:defRPr sz="1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0" name="Google Shape;400;p37"/>
          <p:cNvSpPr txBox="1"/>
          <p:nvPr>
            <p:ph idx="8" type="body"/>
          </p:nvPr>
        </p:nvSpPr>
        <p:spPr>
          <a:xfrm>
            <a:off x="4714876" y="3449463"/>
            <a:ext cx="3950209" cy="1244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‒"/>
              <a:defRPr sz="1100">
                <a:solidFill>
                  <a:schemeClr val="dk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 sz="1050">
                <a:solidFill>
                  <a:schemeClr val="dk1"/>
                </a:solidFill>
              </a:defRPr>
            </a:lvl3pPr>
            <a:lvl4pPr indent="-2921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o"/>
              <a:defRPr sz="1000">
                <a:solidFill>
                  <a:schemeClr val="dk1"/>
                </a:solidFill>
              </a:defRPr>
            </a:lvl4pPr>
            <a:lvl5pPr indent="-2921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◆"/>
              <a:defRPr sz="10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37"/>
          <p:cNvSpPr txBox="1"/>
          <p:nvPr>
            <p:ph idx="11" type="ftr"/>
          </p:nvPr>
        </p:nvSpPr>
        <p:spPr>
          <a:xfrm>
            <a:off x="403675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402" name="Google Shape;402;p37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3" name="Google Shape;403;p37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9100" y="1665710"/>
            <a:ext cx="3941065" cy="14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70350" y="1665710"/>
            <a:ext cx="3941065" cy="14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9100" y="3380977"/>
            <a:ext cx="3941065" cy="14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70350" y="3380977"/>
            <a:ext cx="3941065" cy="140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>
          <p15:clr>
            <a:srgbClr val="FBAE40"/>
          </p15:clr>
        </p15:guide>
        <p15:guide id="2" orient="horz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x2-2">
  <p:cSld name="Title and Content 2x2-2">
    <p:bg>
      <p:bgPr>
        <a:solidFill>
          <a:schemeClr val="dk1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8"/>
          <p:cNvSpPr txBox="1"/>
          <p:nvPr>
            <p:ph idx="1" type="body"/>
          </p:nvPr>
        </p:nvSpPr>
        <p:spPr>
          <a:xfrm>
            <a:off x="476250" y="1245352"/>
            <a:ext cx="39528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>
                <a:solidFill>
                  <a:schemeClr val="accent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10" name="Google Shape;410;p38"/>
          <p:cNvSpPr txBox="1"/>
          <p:nvPr>
            <p:ph idx="2" type="body"/>
          </p:nvPr>
        </p:nvSpPr>
        <p:spPr>
          <a:xfrm>
            <a:off x="4770200" y="1245350"/>
            <a:ext cx="39534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sz="18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‒"/>
              <a:defRPr>
                <a:solidFill>
                  <a:schemeClr val="accent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>
                <a:solidFill>
                  <a:schemeClr val="accent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11" name="Google Shape;411;p38"/>
          <p:cNvSpPr txBox="1"/>
          <p:nvPr>
            <p:ph idx="3" type="body"/>
          </p:nvPr>
        </p:nvSpPr>
        <p:spPr>
          <a:xfrm>
            <a:off x="403650" y="1836875"/>
            <a:ext cx="3953400" cy="10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‒"/>
              <a:defRPr sz="11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o"/>
              <a:defRPr sz="1000"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◆"/>
              <a:defRPr sz="10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2" name="Google Shape;412;p38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p38"/>
          <p:cNvSpPr txBox="1"/>
          <p:nvPr>
            <p:ph idx="4" type="body"/>
          </p:nvPr>
        </p:nvSpPr>
        <p:spPr>
          <a:xfrm>
            <a:off x="4770200" y="1836875"/>
            <a:ext cx="3945600" cy="10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‒"/>
              <a:defRPr sz="11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o"/>
              <a:defRPr sz="1000"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◆"/>
              <a:defRPr sz="10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4" name="Google Shape;414;p38"/>
          <p:cNvSpPr txBox="1"/>
          <p:nvPr>
            <p:ph idx="5" type="body"/>
          </p:nvPr>
        </p:nvSpPr>
        <p:spPr>
          <a:xfrm>
            <a:off x="476250" y="2983425"/>
            <a:ext cx="3880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sz="1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>
                <a:solidFill>
                  <a:schemeClr val="accent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15" name="Google Shape;415;p38"/>
          <p:cNvSpPr txBox="1"/>
          <p:nvPr>
            <p:ph idx="6" type="body"/>
          </p:nvPr>
        </p:nvSpPr>
        <p:spPr>
          <a:xfrm>
            <a:off x="4714876" y="2983427"/>
            <a:ext cx="3950208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sz="18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‒"/>
              <a:defRPr>
                <a:solidFill>
                  <a:schemeClr val="accent1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>
                <a:solidFill>
                  <a:schemeClr val="accent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>
                <a:solidFill>
                  <a:schemeClr val="accen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16" name="Google Shape;416;p38"/>
          <p:cNvSpPr txBox="1"/>
          <p:nvPr>
            <p:ph idx="7" type="body"/>
          </p:nvPr>
        </p:nvSpPr>
        <p:spPr>
          <a:xfrm>
            <a:off x="476250" y="3526725"/>
            <a:ext cx="39456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‒"/>
              <a:defRPr sz="11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o"/>
              <a:defRPr sz="1000"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◆"/>
              <a:defRPr sz="10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7" name="Google Shape;417;p38"/>
          <p:cNvSpPr txBox="1"/>
          <p:nvPr>
            <p:ph idx="8" type="body"/>
          </p:nvPr>
        </p:nvSpPr>
        <p:spPr>
          <a:xfrm>
            <a:off x="4714871" y="3526725"/>
            <a:ext cx="39501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‒"/>
              <a:defRPr sz="11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3pPr>
            <a:lvl4pPr indent="-2921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o"/>
              <a:defRPr sz="1000">
                <a:solidFill>
                  <a:schemeClr val="lt1"/>
                </a:solidFill>
              </a:defRPr>
            </a:lvl4pPr>
            <a:lvl5pPr indent="-2921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Char char="◆"/>
              <a:defRPr sz="10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8" name="Google Shape;418;p38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419" name="Google Shape;419;p38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0" name="Google Shape;420;p38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Google Shape;42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38" y="4838531"/>
            <a:ext cx="142715" cy="9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100" y="1665710"/>
            <a:ext cx="3941065" cy="14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350" y="1665710"/>
            <a:ext cx="3941065" cy="14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100" y="3380977"/>
            <a:ext cx="3941065" cy="14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350" y="3380977"/>
            <a:ext cx="3941065" cy="140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-2">
  <p:cSld name="Title Only-2">
    <p:bg>
      <p:bgPr>
        <a:solidFill>
          <a:schemeClr val="dk1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9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39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429" name="Google Shape;429;p39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0" name="Google Shape;430;p39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38" y="4838531"/>
            <a:ext cx="142715" cy="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Key Points">
  <p:cSld name="Three Key Points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0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40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435" name="Google Shape;435;p40"/>
          <p:cNvSpPr txBox="1"/>
          <p:nvPr>
            <p:ph idx="1" type="body"/>
          </p:nvPr>
        </p:nvSpPr>
        <p:spPr>
          <a:xfrm>
            <a:off x="476250" y="3125674"/>
            <a:ext cx="2438400" cy="15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6" name="Google Shape;436;p40"/>
          <p:cNvSpPr txBox="1"/>
          <p:nvPr>
            <p:ph idx="2" type="body"/>
          </p:nvPr>
        </p:nvSpPr>
        <p:spPr>
          <a:xfrm>
            <a:off x="3352801" y="3125674"/>
            <a:ext cx="2438400" cy="15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7" name="Google Shape;437;p40"/>
          <p:cNvSpPr txBox="1"/>
          <p:nvPr>
            <p:ph idx="3" type="body"/>
          </p:nvPr>
        </p:nvSpPr>
        <p:spPr>
          <a:xfrm>
            <a:off x="6229350" y="3125674"/>
            <a:ext cx="2438400" cy="15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8" name="Google Shape;438;p40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9" name="Google Shape;439;p40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Key Points-2">
  <p:cSld name="Three Key Points-2">
    <p:bg>
      <p:bgPr>
        <a:solidFill>
          <a:schemeClr val="dk1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1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41"/>
          <p:cNvSpPr txBox="1"/>
          <p:nvPr>
            <p:ph idx="11" type="ftr"/>
          </p:nvPr>
        </p:nvSpPr>
        <p:spPr>
          <a:xfrm>
            <a:off x="403650" y="4725400"/>
            <a:ext cx="2799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443" name="Google Shape;443;p41"/>
          <p:cNvSpPr txBox="1"/>
          <p:nvPr>
            <p:ph idx="1" type="body"/>
          </p:nvPr>
        </p:nvSpPr>
        <p:spPr>
          <a:xfrm>
            <a:off x="403650" y="3125675"/>
            <a:ext cx="2511000" cy="15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4" name="Google Shape;444;p41"/>
          <p:cNvSpPr txBox="1"/>
          <p:nvPr>
            <p:ph idx="2" type="body"/>
          </p:nvPr>
        </p:nvSpPr>
        <p:spPr>
          <a:xfrm>
            <a:off x="3280200" y="3125675"/>
            <a:ext cx="2583900" cy="15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5" name="Google Shape;445;p41"/>
          <p:cNvSpPr txBox="1"/>
          <p:nvPr>
            <p:ph idx="3" type="body"/>
          </p:nvPr>
        </p:nvSpPr>
        <p:spPr>
          <a:xfrm>
            <a:off x="6229350" y="3125675"/>
            <a:ext cx="2511000" cy="15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6" name="Google Shape;446;p41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7" name="Google Shape;447;p41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Google Shape;44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38" y="4838531"/>
            <a:ext cx="142715" cy="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_Six Items">
  <p:cSld name="Grid_Six Items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2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51" name="Google Shape;451;p42"/>
          <p:cNvCxnSpPr/>
          <p:nvPr/>
        </p:nvCxnSpPr>
        <p:spPr>
          <a:xfrm>
            <a:off x="3104538" y="1662248"/>
            <a:ext cx="0" cy="2590800"/>
          </a:xfrm>
          <a:prstGeom prst="straightConnector1">
            <a:avLst/>
          </a:prstGeom>
          <a:noFill/>
          <a:ln cap="rnd" cmpd="sng" w="12700">
            <a:solidFill>
              <a:srgbClr val="DFDFD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2" name="Google Shape;452;p42"/>
          <p:cNvCxnSpPr/>
          <p:nvPr/>
        </p:nvCxnSpPr>
        <p:spPr>
          <a:xfrm>
            <a:off x="475488" y="3013756"/>
            <a:ext cx="8193000" cy="0"/>
          </a:xfrm>
          <a:prstGeom prst="straightConnector1">
            <a:avLst/>
          </a:prstGeom>
          <a:noFill/>
          <a:ln cap="rnd" cmpd="sng" w="12700">
            <a:solidFill>
              <a:srgbClr val="DFDFD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3" name="Google Shape;453;p42"/>
          <p:cNvCxnSpPr/>
          <p:nvPr/>
        </p:nvCxnSpPr>
        <p:spPr>
          <a:xfrm>
            <a:off x="6039462" y="1664308"/>
            <a:ext cx="0" cy="2590800"/>
          </a:xfrm>
          <a:prstGeom prst="straightConnector1">
            <a:avLst/>
          </a:prstGeom>
          <a:noFill/>
          <a:ln cap="rnd" cmpd="sng" w="12700">
            <a:solidFill>
              <a:srgbClr val="DFDFD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4" name="Google Shape;454;p42"/>
          <p:cNvSpPr txBox="1"/>
          <p:nvPr>
            <p:ph idx="1" type="body"/>
          </p:nvPr>
        </p:nvSpPr>
        <p:spPr>
          <a:xfrm>
            <a:off x="403650" y="2316800"/>
            <a:ext cx="2532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5" name="Google Shape;455;p42"/>
          <p:cNvSpPr txBox="1"/>
          <p:nvPr>
            <p:ph idx="2" type="body"/>
          </p:nvPr>
        </p:nvSpPr>
        <p:spPr>
          <a:xfrm>
            <a:off x="403650" y="3125675"/>
            <a:ext cx="2532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6" name="Google Shape;456;p42"/>
          <p:cNvSpPr txBox="1"/>
          <p:nvPr>
            <p:ph idx="3" type="body"/>
          </p:nvPr>
        </p:nvSpPr>
        <p:spPr>
          <a:xfrm>
            <a:off x="3279925" y="3125675"/>
            <a:ext cx="2598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7" name="Google Shape;457;p42"/>
          <p:cNvSpPr txBox="1"/>
          <p:nvPr>
            <p:ph idx="4" type="body"/>
          </p:nvPr>
        </p:nvSpPr>
        <p:spPr>
          <a:xfrm>
            <a:off x="3265150" y="2316800"/>
            <a:ext cx="2598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8" name="Google Shape;458;p42"/>
          <p:cNvSpPr txBox="1"/>
          <p:nvPr>
            <p:ph idx="5" type="body"/>
          </p:nvPr>
        </p:nvSpPr>
        <p:spPr>
          <a:xfrm>
            <a:off x="6207450" y="2316800"/>
            <a:ext cx="2532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9" name="Google Shape;459;p42"/>
          <p:cNvSpPr txBox="1"/>
          <p:nvPr>
            <p:ph idx="6" type="body"/>
          </p:nvPr>
        </p:nvSpPr>
        <p:spPr>
          <a:xfrm>
            <a:off x="6207450" y="3125675"/>
            <a:ext cx="2532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0" name="Google Shape;460;p42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461" name="Google Shape;461;p42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2" name="Google Shape;462;p42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_Six Items-2">
  <p:cSld name="Grid_Six Items-2">
    <p:bg>
      <p:bgPr>
        <a:solidFill>
          <a:schemeClr val="dk1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3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65" name="Google Shape;465;p43"/>
          <p:cNvCxnSpPr/>
          <p:nvPr/>
        </p:nvCxnSpPr>
        <p:spPr>
          <a:xfrm>
            <a:off x="3094871" y="1664298"/>
            <a:ext cx="0" cy="2590800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6" name="Google Shape;466;p43"/>
          <p:cNvCxnSpPr/>
          <p:nvPr/>
        </p:nvCxnSpPr>
        <p:spPr>
          <a:xfrm>
            <a:off x="475488" y="3005158"/>
            <a:ext cx="8193000" cy="0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7" name="Google Shape;467;p43"/>
          <p:cNvCxnSpPr/>
          <p:nvPr/>
        </p:nvCxnSpPr>
        <p:spPr>
          <a:xfrm>
            <a:off x="6031954" y="1664308"/>
            <a:ext cx="0" cy="2590800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8" name="Google Shape;468;p43"/>
          <p:cNvSpPr txBox="1"/>
          <p:nvPr>
            <p:ph idx="1" type="body"/>
          </p:nvPr>
        </p:nvSpPr>
        <p:spPr>
          <a:xfrm>
            <a:off x="403650" y="2316800"/>
            <a:ext cx="2532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9" name="Google Shape;469;p43"/>
          <p:cNvSpPr txBox="1"/>
          <p:nvPr>
            <p:ph idx="2" type="body"/>
          </p:nvPr>
        </p:nvSpPr>
        <p:spPr>
          <a:xfrm>
            <a:off x="403650" y="3144800"/>
            <a:ext cx="2532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0" name="Google Shape;470;p43"/>
          <p:cNvSpPr txBox="1"/>
          <p:nvPr>
            <p:ph idx="3" type="body"/>
          </p:nvPr>
        </p:nvSpPr>
        <p:spPr>
          <a:xfrm>
            <a:off x="3279925" y="3144800"/>
            <a:ext cx="2598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1" name="Google Shape;471;p43"/>
          <p:cNvSpPr txBox="1"/>
          <p:nvPr>
            <p:ph idx="4" type="body"/>
          </p:nvPr>
        </p:nvSpPr>
        <p:spPr>
          <a:xfrm>
            <a:off x="3265150" y="2316800"/>
            <a:ext cx="2598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2" name="Google Shape;472;p43"/>
          <p:cNvSpPr txBox="1"/>
          <p:nvPr>
            <p:ph idx="5" type="body"/>
          </p:nvPr>
        </p:nvSpPr>
        <p:spPr>
          <a:xfrm>
            <a:off x="6207450" y="2316800"/>
            <a:ext cx="2532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3" name="Google Shape;473;p43"/>
          <p:cNvSpPr txBox="1"/>
          <p:nvPr>
            <p:ph idx="6" type="body"/>
          </p:nvPr>
        </p:nvSpPr>
        <p:spPr>
          <a:xfrm>
            <a:off x="6190650" y="3144800"/>
            <a:ext cx="2532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4" name="Google Shape;474;p43"/>
          <p:cNvSpPr txBox="1"/>
          <p:nvPr>
            <p:ph idx="11" type="ftr"/>
          </p:nvPr>
        </p:nvSpPr>
        <p:spPr>
          <a:xfrm>
            <a:off x="403650" y="4725400"/>
            <a:ext cx="2799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475" name="Google Shape;475;p43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6" name="Google Shape;476;p43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7" name="Google Shape;477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38" y="4838531"/>
            <a:ext cx="142715" cy="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2_Headline-2">
  <p:cSld name="1/2_Headline-2">
    <p:bg>
      <p:bgPr>
        <a:solidFill>
          <a:schemeClr val="dk1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4"/>
          <p:cNvSpPr/>
          <p:nvPr/>
        </p:nvSpPr>
        <p:spPr>
          <a:xfrm>
            <a:off x="6825" y="7125"/>
            <a:ext cx="39018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4D4D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0" name="Google Shape;480;p44"/>
          <p:cNvPicPr preferRelativeResize="0"/>
          <p:nvPr/>
        </p:nvPicPr>
        <p:blipFill rotWithShape="1">
          <a:blip r:embed="rId2">
            <a:alphaModFix/>
          </a:blip>
          <a:srcRect b="0" l="36405" r="34949" t="0"/>
          <a:stretch/>
        </p:blipFill>
        <p:spPr>
          <a:xfrm>
            <a:off x="403650" y="-408025"/>
            <a:ext cx="3116672" cy="58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44"/>
          <p:cNvSpPr txBox="1"/>
          <p:nvPr>
            <p:ph idx="1" type="body"/>
          </p:nvPr>
        </p:nvSpPr>
        <p:spPr>
          <a:xfrm>
            <a:off x="403650" y="1159359"/>
            <a:ext cx="3116700" cy="29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sz="4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2" name="Google Shape;482;p44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3" name="Google Shape;483;p44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4" name="Google Shape;484;p44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5" name="Google Shape;48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938" y="4838531"/>
            <a:ext cx="142715" cy="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Graphic, Minimal Text">
  <p:cSld name="Layout-3A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45"/>
          <p:cNvPicPr preferRelativeResize="0"/>
          <p:nvPr/>
        </p:nvPicPr>
        <p:blipFill rotWithShape="1">
          <a:blip r:embed="rId2">
            <a:alphaModFix/>
          </a:blip>
          <a:srcRect b="-1060" l="980" r="-979" t="0"/>
          <a:stretch/>
        </p:blipFill>
        <p:spPr>
          <a:xfrm>
            <a:off x="-1631925" y="-2685075"/>
            <a:ext cx="6139249" cy="6083402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45"/>
          <p:cNvSpPr txBox="1"/>
          <p:nvPr>
            <p:ph type="title"/>
          </p:nvPr>
        </p:nvSpPr>
        <p:spPr>
          <a:xfrm>
            <a:off x="403650" y="403975"/>
            <a:ext cx="2532900" cy="2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9" name="Google Shape;489;p45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0" name="Google Shape;490;p45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45"/>
          <p:cNvSpPr txBox="1"/>
          <p:nvPr>
            <p:ph idx="12" type="sldNum"/>
          </p:nvPr>
        </p:nvSpPr>
        <p:spPr>
          <a:xfrm>
            <a:off x="8723550" y="4749850"/>
            <a:ext cx="4215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Graphic, Minimal Text">
  <p:cSld name="Layout-3B">
    <p:bg>
      <p:bgPr>
        <a:solidFill>
          <a:schemeClr val="dk1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46"/>
          <p:cNvPicPr preferRelativeResize="0"/>
          <p:nvPr/>
        </p:nvPicPr>
        <p:blipFill rotWithShape="1">
          <a:blip r:embed="rId2">
            <a:alphaModFix/>
          </a:blip>
          <a:srcRect b="-1060" l="980" r="-979" t="0"/>
          <a:stretch/>
        </p:blipFill>
        <p:spPr>
          <a:xfrm>
            <a:off x="-1631925" y="-2685075"/>
            <a:ext cx="6139249" cy="6083402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6"/>
          <p:cNvSpPr txBox="1"/>
          <p:nvPr>
            <p:ph type="title"/>
          </p:nvPr>
        </p:nvSpPr>
        <p:spPr>
          <a:xfrm>
            <a:off x="403575" y="403975"/>
            <a:ext cx="2532900" cy="24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5" name="Google Shape;495;p46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496" name="Google Shape;496;p46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7" name="Google Shape;497;p46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8" name="Google Shape;49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938" y="4838531"/>
            <a:ext cx="142715" cy="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ized Headline">
  <p:cSld name="Layout-5A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7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7"/>
          <p:cNvSpPr/>
          <p:nvPr/>
        </p:nvSpPr>
        <p:spPr>
          <a:xfrm>
            <a:off x="403650" y="314825"/>
            <a:ext cx="1139400" cy="6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47"/>
          <p:cNvSpPr txBox="1"/>
          <p:nvPr>
            <p:ph type="title"/>
          </p:nvPr>
        </p:nvSpPr>
        <p:spPr>
          <a:xfrm>
            <a:off x="403650" y="403977"/>
            <a:ext cx="82641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3" name="Google Shape;503;p47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4" name="Google Shape;504;p47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ized Headline">
  <p:cSld name="Layout-5B">
    <p:bg>
      <p:bgPr>
        <a:solidFill>
          <a:schemeClr val="dk1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8"/>
          <p:cNvSpPr/>
          <p:nvPr/>
        </p:nvSpPr>
        <p:spPr>
          <a:xfrm>
            <a:off x="403650" y="314825"/>
            <a:ext cx="1139400" cy="63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48"/>
          <p:cNvSpPr txBox="1"/>
          <p:nvPr>
            <p:ph type="title"/>
          </p:nvPr>
        </p:nvSpPr>
        <p:spPr>
          <a:xfrm>
            <a:off x="403650" y="403977"/>
            <a:ext cx="82641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8" name="Google Shape;508;p48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509" name="Google Shape;509;p48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0" name="Google Shape;510;p48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ubject Comparison">
  <p:cSld name="Layout-13A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9"/>
          <p:cNvSpPr/>
          <p:nvPr/>
        </p:nvSpPr>
        <p:spPr>
          <a:xfrm>
            <a:off x="-3489" y="1895778"/>
            <a:ext cx="9145754" cy="3248021"/>
          </a:xfrm>
          <a:custGeom>
            <a:rect b="b" l="l" r="r" t="t"/>
            <a:pathLst>
              <a:path extrusionOk="0" h="3248021" w="9145754">
                <a:moveTo>
                  <a:pt x="4575489" y="0"/>
                </a:moveTo>
                <a:cubicBezTo>
                  <a:pt x="6303696" y="0"/>
                  <a:pt x="7870850" y="689549"/>
                  <a:pt x="9016831" y="1808528"/>
                </a:cubicBezTo>
                <a:lnTo>
                  <a:pt x="9145754" y="1942546"/>
                </a:lnTo>
                <a:lnTo>
                  <a:pt x="9145754" y="3248021"/>
                </a:lnTo>
                <a:lnTo>
                  <a:pt x="0" y="3248021"/>
                </a:lnTo>
                <a:lnTo>
                  <a:pt x="0" y="1947977"/>
                </a:lnTo>
                <a:lnTo>
                  <a:pt x="134147" y="1808528"/>
                </a:lnTo>
                <a:cubicBezTo>
                  <a:pt x="1280129" y="689549"/>
                  <a:pt x="2847283" y="0"/>
                  <a:pt x="45754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9"/>
          <p:cNvSpPr/>
          <p:nvPr/>
        </p:nvSpPr>
        <p:spPr>
          <a:xfrm>
            <a:off x="6959759" y="2202393"/>
            <a:ext cx="914400" cy="9144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49"/>
          <p:cNvSpPr/>
          <p:nvPr/>
        </p:nvSpPr>
        <p:spPr>
          <a:xfrm>
            <a:off x="1269841" y="2202393"/>
            <a:ext cx="914400" cy="9144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49"/>
          <p:cNvSpPr/>
          <p:nvPr/>
        </p:nvSpPr>
        <p:spPr>
          <a:xfrm>
            <a:off x="4112188" y="1489168"/>
            <a:ext cx="914400" cy="9144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49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7" name="Google Shape;517;p49"/>
          <p:cNvSpPr txBox="1"/>
          <p:nvPr>
            <p:ph idx="1" type="body"/>
          </p:nvPr>
        </p:nvSpPr>
        <p:spPr>
          <a:xfrm>
            <a:off x="3279925" y="2754982"/>
            <a:ext cx="25842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8" name="Google Shape;518;p49"/>
          <p:cNvSpPr txBox="1"/>
          <p:nvPr>
            <p:ph idx="2" type="body"/>
          </p:nvPr>
        </p:nvSpPr>
        <p:spPr>
          <a:xfrm>
            <a:off x="6207450" y="3212500"/>
            <a:ext cx="25290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>
                <a:solidFill>
                  <a:schemeClr val="accen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‒"/>
              <a:defRPr>
                <a:solidFill>
                  <a:schemeClr val="accen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>
                <a:solidFill>
                  <a:schemeClr val="accen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>
                <a:solidFill>
                  <a:schemeClr val="accen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19" name="Google Shape;519;p49"/>
          <p:cNvSpPr txBox="1"/>
          <p:nvPr>
            <p:ph idx="3" type="body"/>
          </p:nvPr>
        </p:nvSpPr>
        <p:spPr>
          <a:xfrm>
            <a:off x="6207450" y="3496357"/>
            <a:ext cx="25290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0" name="Google Shape;520;p49"/>
          <p:cNvSpPr txBox="1"/>
          <p:nvPr>
            <p:ph idx="4" type="body"/>
          </p:nvPr>
        </p:nvSpPr>
        <p:spPr>
          <a:xfrm>
            <a:off x="403650" y="3468208"/>
            <a:ext cx="25329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1" name="Google Shape;521;p49"/>
          <p:cNvSpPr txBox="1"/>
          <p:nvPr>
            <p:ph idx="5" type="body"/>
          </p:nvPr>
        </p:nvSpPr>
        <p:spPr>
          <a:xfrm>
            <a:off x="3279925" y="2471125"/>
            <a:ext cx="25842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>
                <a:solidFill>
                  <a:schemeClr val="accen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‒"/>
              <a:defRPr>
                <a:solidFill>
                  <a:schemeClr val="accen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>
                <a:solidFill>
                  <a:schemeClr val="accen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>
                <a:solidFill>
                  <a:schemeClr val="accen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2" name="Google Shape;522;p49"/>
          <p:cNvSpPr txBox="1"/>
          <p:nvPr>
            <p:ph idx="6" type="body"/>
          </p:nvPr>
        </p:nvSpPr>
        <p:spPr>
          <a:xfrm>
            <a:off x="403650" y="3187475"/>
            <a:ext cx="25290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>
                <a:solidFill>
                  <a:schemeClr val="accen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‒"/>
              <a:defRPr>
                <a:solidFill>
                  <a:schemeClr val="accen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>
                <a:solidFill>
                  <a:schemeClr val="accen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»"/>
              <a:defRPr>
                <a:solidFill>
                  <a:schemeClr val="accen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3" name="Google Shape;523;p49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49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5" name="Google Shape;525;p49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6" name="Google Shape;526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38" y="4838531"/>
            <a:ext cx="142715" cy="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ubject Comparison-Dark">
  <p:cSld name="Layout-13B">
    <p:bg>
      <p:bgPr>
        <a:solidFill>
          <a:schemeClr val="dk1"/>
        </a:solidFill>
      </p:bgPr>
    </p:bg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0"/>
          <p:cNvSpPr/>
          <p:nvPr/>
        </p:nvSpPr>
        <p:spPr>
          <a:xfrm>
            <a:off x="-3489" y="1895778"/>
            <a:ext cx="9145754" cy="3248021"/>
          </a:xfrm>
          <a:custGeom>
            <a:rect b="b" l="l" r="r" t="t"/>
            <a:pathLst>
              <a:path extrusionOk="0" h="3248021" w="9145754">
                <a:moveTo>
                  <a:pt x="4575489" y="0"/>
                </a:moveTo>
                <a:cubicBezTo>
                  <a:pt x="6303696" y="0"/>
                  <a:pt x="7870850" y="689549"/>
                  <a:pt x="9016831" y="1808528"/>
                </a:cubicBezTo>
                <a:lnTo>
                  <a:pt x="9145754" y="1942546"/>
                </a:lnTo>
                <a:lnTo>
                  <a:pt x="9145754" y="3248021"/>
                </a:lnTo>
                <a:lnTo>
                  <a:pt x="0" y="3248021"/>
                </a:lnTo>
                <a:lnTo>
                  <a:pt x="0" y="1947977"/>
                </a:lnTo>
                <a:lnTo>
                  <a:pt x="134147" y="1808528"/>
                </a:lnTo>
                <a:cubicBezTo>
                  <a:pt x="1280129" y="689549"/>
                  <a:pt x="2847283" y="0"/>
                  <a:pt x="45754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50"/>
          <p:cNvSpPr/>
          <p:nvPr/>
        </p:nvSpPr>
        <p:spPr>
          <a:xfrm>
            <a:off x="6959759" y="2202393"/>
            <a:ext cx="914400" cy="9144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50"/>
          <p:cNvSpPr/>
          <p:nvPr/>
        </p:nvSpPr>
        <p:spPr>
          <a:xfrm>
            <a:off x="1269841" y="2202393"/>
            <a:ext cx="914400" cy="9144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50"/>
          <p:cNvSpPr/>
          <p:nvPr/>
        </p:nvSpPr>
        <p:spPr>
          <a:xfrm>
            <a:off x="4112188" y="1489168"/>
            <a:ext cx="914400" cy="9144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50"/>
          <p:cNvSpPr txBox="1"/>
          <p:nvPr>
            <p:ph type="title"/>
          </p:nvPr>
        </p:nvSpPr>
        <p:spPr>
          <a:xfrm>
            <a:off x="446575" y="403975"/>
            <a:ext cx="82770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3" name="Google Shape;533;p50"/>
          <p:cNvSpPr txBox="1"/>
          <p:nvPr>
            <p:ph idx="1" type="body"/>
          </p:nvPr>
        </p:nvSpPr>
        <p:spPr>
          <a:xfrm>
            <a:off x="3279925" y="2754975"/>
            <a:ext cx="25842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4" name="Google Shape;534;p50"/>
          <p:cNvSpPr txBox="1"/>
          <p:nvPr>
            <p:ph idx="2" type="body"/>
          </p:nvPr>
        </p:nvSpPr>
        <p:spPr>
          <a:xfrm>
            <a:off x="6329553" y="3212506"/>
            <a:ext cx="2176272" cy="310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5" name="Google Shape;535;p50"/>
          <p:cNvSpPr txBox="1"/>
          <p:nvPr>
            <p:ph idx="3" type="body"/>
          </p:nvPr>
        </p:nvSpPr>
        <p:spPr>
          <a:xfrm>
            <a:off x="6207450" y="3496375"/>
            <a:ext cx="25329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6" name="Google Shape;536;p50"/>
          <p:cNvSpPr txBox="1"/>
          <p:nvPr>
            <p:ph idx="4" type="body"/>
          </p:nvPr>
        </p:nvSpPr>
        <p:spPr>
          <a:xfrm>
            <a:off x="403650" y="3468200"/>
            <a:ext cx="25329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7" name="Google Shape;537;p50"/>
          <p:cNvSpPr txBox="1"/>
          <p:nvPr>
            <p:ph idx="5" type="body"/>
          </p:nvPr>
        </p:nvSpPr>
        <p:spPr>
          <a:xfrm>
            <a:off x="3279925" y="2471125"/>
            <a:ext cx="25842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8" name="Google Shape;538;p50"/>
          <p:cNvSpPr txBox="1"/>
          <p:nvPr>
            <p:ph idx="6" type="body"/>
          </p:nvPr>
        </p:nvSpPr>
        <p:spPr>
          <a:xfrm>
            <a:off x="403650" y="3187475"/>
            <a:ext cx="25329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9" name="Google Shape;539;p50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0" name="Google Shape;540;p50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1" name="Google Shape;541;p50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ubject Comparison-Dark2">
  <p:cSld name="Layout-15B">
    <p:bg>
      <p:bgPr>
        <a:solidFill>
          <a:schemeClr val="dk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1"/>
          <p:cNvSpPr/>
          <p:nvPr/>
        </p:nvSpPr>
        <p:spPr>
          <a:xfrm>
            <a:off x="403649" y="1245351"/>
            <a:ext cx="2540400" cy="308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4" name="Google Shape;544;p51"/>
          <p:cNvSpPr/>
          <p:nvPr/>
        </p:nvSpPr>
        <p:spPr>
          <a:xfrm>
            <a:off x="3279925" y="1245350"/>
            <a:ext cx="2601300" cy="308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5" name="Google Shape;545;p51"/>
          <p:cNvSpPr/>
          <p:nvPr/>
        </p:nvSpPr>
        <p:spPr>
          <a:xfrm>
            <a:off x="6199826" y="1245351"/>
            <a:ext cx="2540400" cy="308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46" name="Google Shape;546;p51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1048449" y="3684294"/>
            <a:ext cx="1250800" cy="6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51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3955175" y="3684294"/>
            <a:ext cx="1250800" cy="6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51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6844626" y="3684294"/>
            <a:ext cx="1250800" cy="64205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51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0" name="Google Shape;550;p51"/>
          <p:cNvSpPr txBox="1"/>
          <p:nvPr>
            <p:ph idx="11" type="ftr"/>
          </p:nvPr>
        </p:nvSpPr>
        <p:spPr>
          <a:xfrm>
            <a:off x="403651" y="4725399"/>
            <a:ext cx="2799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551" name="Google Shape;551;p51"/>
          <p:cNvSpPr txBox="1"/>
          <p:nvPr>
            <p:ph idx="1" type="body"/>
          </p:nvPr>
        </p:nvSpPr>
        <p:spPr>
          <a:xfrm>
            <a:off x="557099" y="3147496"/>
            <a:ext cx="2233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2" name="Google Shape;552;p51"/>
          <p:cNvSpPr txBox="1"/>
          <p:nvPr>
            <p:ph idx="2" type="body"/>
          </p:nvPr>
        </p:nvSpPr>
        <p:spPr>
          <a:xfrm>
            <a:off x="557099" y="2728775"/>
            <a:ext cx="22335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i="0" sz="14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3" name="Google Shape;553;p51"/>
          <p:cNvSpPr txBox="1"/>
          <p:nvPr>
            <p:ph idx="3" type="body"/>
          </p:nvPr>
        </p:nvSpPr>
        <p:spPr>
          <a:xfrm>
            <a:off x="3463825" y="3147496"/>
            <a:ext cx="2233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4" name="Google Shape;554;p51"/>
          <p:cNvSpPr txBox="1"/>
          <p:nvPr>
            <p:ph idx="4" type="body"/>
          </p:nvPr>
        </p:nvSpPr>
        <p:spPr>
          <a:xfrm>
            <a:off x="3463825" y="2728775"/>
            <a:ext cx="22335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i="0" sz="14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5" name="Google Shape;555;p51"/>
          <p:cNvSpPr txBox="1"/>
          <p:nvPr>
            <p:ph idx="5" type="body"/>
          </p:nvPr>
        </p:nvSpPr>
        <p:spPr>
          <a:xfrm>
            <a:off x="6353276" y="3147496"/>
            <a:ext cx="2233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6" name="Google Shape;556;p51"/>
          <p:cNvSpPr txBox="1"/>
          <p:nvPr>
            <p:ph idx="6" type="body"/>
          </p:nvPr>
        </p:nvSpPr>
        <p:spPr>
          <a:xfrm>
            <a:off x="6353276" y="2728775"/>
            <a:ext cx="22335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i="0" sz="14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7" name="Google Shape;557;p51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8" name="Google Shape;558;p51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ubject Comparison-2">
  <p:cSld name="Layout-15B_1">
    <p:bg>
      <p:bgPr>
        <a:solidFill>
          <a:schemeClr val="lt1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2"/>
          <p:cNvSpPr/>
          <p:nvPr/>
        </p:nvSpPr>
        <p:spPr>
          <a:xfrm>
            <a:off x="403649" y="1245351"/>
            <a:ext cx="2540400" cy="30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1" name="Google Shape;561;p52"/>
          <p:cNvSpPr/>
          <p:nvPr/>
        </p:nvSpPr>
        <p:spPr>
          <a:xfrm>
            <a:off x="3279925" y="1245350"/>
            <a:ext cx="2601300" cy="30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2" name="Google Shape;562;p52"/>
          <p:cNvSpPr/>
          <p:nvPr/>
        </p:nvSpPr>
        <p:spPr>
          <a:xfrm>
            <a:off x="6199826" y="1245351"/>
            <a:ext cx="2540400" cy="30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3" name="Google Shape;563;p52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1048449" y="3684294"/>
            <a:ext cx="1250800" cy="6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52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3955175" y="3684294"/>
            <a:ext cx="1250800" cy="6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52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6844626" y="3684294"/>
            <a:ext cx="1250800" cy="64205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52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7" name="Google Shape;567;p52"/>
          <p:cNvSpPr txBox="1"/>
          <p:nvPr>
            <p:ph idx="11" type="ftr"/>
          </p:nvPr>
        </p:nvSpPr>
        <p:spPr>
          <a:xfrm>
            <a:off x="403651" y="4725399"/>
            <a:ext cx="2799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568" name="Google Shape;568;p52"/>
          <p:cNvSpPr txBox="1"/>
          <p:nvPr>
            <p:ph idx="1" type="body"/>
          </p:nvPr>
        </p:nvSpPr>
        <p:spPr>
          <a:xfrm>
            <a:off x="557099" y="3147496"/>
            <a:ext cx="2233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9" name="Google Shape;569;p52"/>
          <p:cNvSpPr txBox="1"/>
          <p:nvPr>
            <p:ph idx="2" type="body"/>
          </p:nvPr>
        </p:nvSpPr>
        <p:spPr>
          <a:xfrm>
            <a:off x="557099" y="2728775"/>
            <a:ext cx="22335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i="0" sz="14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0" name="Google Shape;570;p52"/>
          <p:cNvSpPr txBox="1"/>
          <p:nvPr>
            <p:ph idx="3" type="body"/>
          </p:nvPr>
        </p:nvSpPr>
        <p:spPr>
          <a:xfrm>
            <a:off x="3463825" y="3147496"/>
            <a:ext cx="2233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1" name="Google Shape;571;p52"/>
          <p:cNvSpPr txBox="1"/>
          <p:nvPr>
            <p:ph idx="4" type="body"/>
          </p:nvPr>
        </p:nvSpPr>
        <p:spPr>
          <a:xfrm>
            <a:off x="3463825" y="2728775"/>
            <a:ext cx="22335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i="0" sz="14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2" name="Google Shape;572;p52"/>
          <p:cNvSpPr txBox="1"/>
          <p:nvPr>
            <p:ph idx="5" type="body"/>
          </p:nvPr>
        </p:nvSpPr>
        <p:spPr>
          <a:xfrm>
            <a:off x="6353276" y="3147496"/>
            <a:ext cx="2233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3" name="Google Shape;573;p52"/>
          <p:cNvSpPr txBox="1"/>
          <p:nvPr>
            <p:ph idx="6" type="body"/>
          </p:nvPr>
        </p:nvSpPr>
        <p:spPr>
          <a:xfrm>
            <a:off x="6353276" y="2728775"/>
            <a:ext cx="22335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i="0" sz="14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4" name="Google Shape;574;p52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5" name="Google Shape;575;p52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Subject Comparison-Dark">
  <p:cSld name="Layout-15B_2">
    <p:bg>
      <p:bgPr>
        <a:solidFill>
          <a:schemeClr val="dk1"/>
        </a:solidFill>
      </p:bgPr>
    </p:bg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3"/>
          <p:cNvSpPr/>
          <p:nvPr/>
        </p:nvSpPr>
        <p:spPr>
          <a:xfrm>
            <a:off x="403650" y="1245348"/>
            <a:ext cx="1887900" cy="34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8" name="Google Shape;578;p53"/>
          <p:cNvSpPr/>
          <p:nvPr/>
        </p:nvSpPr>
        <p:spPr>
          <a:xfrm>
            <a:off x="2541131" y="1245347"/>
            <a:ext cx="1933200" cy="34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9" name="Google Shape;579;p53"/>
          <p:cNvSpPr/>
          <p:nvPr/>
        </p:nvSpPr>
        <p:spPr>
          <a:xfrm>
            <a:off x="4711032" y="1245348"/>
            <a:ext cx="1887900" cy="34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0" name="Google Shape;580;p53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882827" y="4244986"/>
            <a:ext cx="929522" cy="477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53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3042937" y="4244986"/>
            <a:ext cx="929522" cy="477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53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5190208" y="4244986"/>
            <a:ext cx="929522" cy="477134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53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4" name="Google Shape;584;p53"/>
          <p:cNvSpPr txBox="1"/>
          <p:nvPr>
            <p:ph idx="11" type="ftr"/>
          </p:nvPr>
        </p:nvSpPr>
        <p:spPr>
          <a:xfrm>
            <a:off x="403651" y="4725399"/>
            <a:ext cx="2799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585" name="Google Shape;585;p53"/>
          <p:cNvSpPr txBox="1"/>
          <p:nvPr>
            <p:ph idx="1" type="body"/>
          </p:nvPr>
        </p:nvSpPr>
        <p:spPr>
          <a:xfrm>
            <a:off x="517685" y="3846069"/>
            <a:ext cx="16599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6" name="Google Shape;586;p53"/>
          <p:cNvSpPr txBox="1"/>
          <p:nvPr>
            <p:ph idx="2" type="body"/>
          </p:nvPr>
        </p:nvSpPr>
        <p:spPr>
          <a:xfrm>
            <a:off x="517685" y="2906975"/>
            <a:ext cx="1659900" cy="2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i="0" sz="14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7" name="Google Shape;587;p53"/>
          <p:cNvSpPr txBox="1"/>
          <p:nvPr>
            <p:ph idx="3" type="body"/>
          </p:nvPr>
        </p:nvSpPr>
        <p:spPr>
          <a:xfrm>
            <a:off x="2677794" y="3846069"/>
            <a:ext cx="16599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8" name="Google Shape;588;p53"/>
          <p:cNvSpPr txBox="1"/>
          <p:nvPr>
            <p:ph idx="4" type="body"/>
          </p:nvPr>
        </p:nvSpPr>
        <p:spPr>
          <a:xfrm>
            <a:off x="2677794" y="2906975"/>
            <a:ext cx="1659900" cy="2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i="0" sz="14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9" name="Google Shape;589;p53"/>
          <p:cNvSpPr txBox="1"/>
          <p:nvPr>
            <p:ph idx="5" type="body"/>
          </p:nvPr>
        </p:nvSpPr>
        <p:spPr>
          <a:xfrm>
            <a:off x="4825066" y="3846069"/>
            <a:ext cx="16599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0" name="Google Shape;590;p53"/>
          <p:cNvSpPr txBox="1"/>
          <p:nvPr>
            <p:ph idx="6" type="body"/>
          </p:nvPr>
        </p:nvSpPr>
        <p:spPr>
          <a:xfrm>
            <a:off x="4825066" y="2906975"/>
            <a:ext cx="1659900" cy="2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i="0" sz="14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1" name="Google Shape;591;p53"/>
          <p:cNvSpPr/>
          <p:nvPr/>
        </p:nvSpPr>
        <p:spPr>
          <a:xfrm>
            <a:off x="6835675" y="1245348"/>
            <a:ext cx="1887900" cy="34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92" name="Google Shape;592;p53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7314850" y="4244986"/>
            <a:ext cx="929522" cy="477134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53"/>
          <p:cNvSpPr txBox="1"/>
          <p:nvPr>
            <p:ph idx="7" type="body"/>
          </p:nvPr>
        </p:nvSpPr>
        <p:spPr>
          <a:xfrm>
            <a:off x="6949708" y="3846069"/>
            <a:ext cx="16599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4" name="Google Shape;594;p53"/>
          <p:cNvSpPr txBox="1"/>
          <p:nvPr>
            <p:ph idx="8" type="body"/>
          </p:nvPr>
        </p:nvSpPr>
        <p:spPr>
          <a:xfrm>
            <a:off x="6949708" y="2906975"/>
            <a:ext cx="1659900" cy="2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i="0" sz="1400">
                <a:solidFill>
                  <a:schemeClr val="lt1"/>
                </a:solidFill>
              </a:defRPr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>
                <a:solidFill>
                  <a:schemeClr val="lt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5" name="Google Shape;595;p53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6" name="Google Shape;596;p53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Subject Comparison">
  <p:cSld name="Layout-15B_1_1">
    <p:bg>
      <p:bgPr>
        <a:solidFill>
          <a:schemeClr val="lt1"/>
        </a:solid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4"/>
          <p:cNvSpPr/>
          <p:nvPr/>
        </p:nvSpPr>
        <p:spPr>
          <a:xfrm>
            <a:off x="403650" y="1245349"/>
            <a:ext cx="1887900" cy="30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9" name="Google Shape;599;p54"/>
          <p:cNvSpPr/>
          <p:nvPr/>
        </p:nvSpPr>
        <p:spPr>
          <a:xfrm>
            <a:off x="2541131" y="1245348"/>
            <a:ext cx="1933200" cy="30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0" name="Google Shape;600;p54"/>
          <p:cNvSpPr/>
          <p:nvPr/>
        </p:nvSpPr>
        <p:spPr>
          <a:xfrm>
            <a:off x="4711032" y="1245349"/>
            <a:ext cx="1887900" cy="30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1" name="Google Shape;601;p54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882827" y="3849211"/>
            <a:ext cx="929522" cy="477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54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3042937" y="3849211"/>
            <a:ext cx="929522" cy="477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54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5190208" y="3849211"/>
            <a:ext cx="929522" cy="477134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54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54"/>
          <p:cNvSpPr txBox="1"/>
          <p:nvPr>
            <p:ph idx="11" type="ftr"/>
          </p:nvPr>
        </p:nvSpPr>
        <p:spPr>
          <a:xfrm>
            <a:off x="403651" y="4725399"/>
            <a:ext cx="2799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606" name="Google Shape;606;p54"/>
          <p:cNvSpPr txBox="1"/>
          <p:nvPr>
            <p:ph idx="1" type="body"/>
          </p:nvPr>
        </p:nvSpPr>
        <p:spPr>
          <a:xfrm>
            <a:off x="517685" y="3204522"/>
            <a:ext cx="16599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07" name="Google Shape;607;p54"/>
          <p:cNvSpPr txBox="1"/>
          <p:nvPr>
            <p:ph idx="2" type="body"/>
          </p:nvPr>
        </p:nvSpPr>
        <p:spPr>
          <a:xfrm>
            <a:off x="517685" y="2893353"/>
            <a:ext cx="1659900" cy="2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i="0" sz="14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54"/>
          <p:cNvSpPr txBox="1"/>
          <p:nvPr>
            <p:ph idx="3" type="body"/>
          </p:nvPr>
        </p:nvSpPr>
        <p:spPr>
          <a:xfrm>
            <a:off x="2677794" y="3204522"/>
            <a:ext cx="16599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54"/>
          <p:cNvSpPr txBox="1"/>
          <p:nvPr>
            <p:ph idx="4" type="body"/>
          </p:nvPr>
        </p:nvSpPr>
        <p:spPr>
          <a:xfrm>
            <a:off x="2677794" y="2893353"/>
            <a:ext cx="1659900" cy="2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i="0" sz="14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10" name="Google Shape;610;p54"/>
          <p:cNvSpPr txBox="1"/>
          <p:nvPr>
            <p:ph idx="5" type="body"/>
          </p:nvPr>
        </p:nvSpPr>
        <p:spPr>
          <a:xfrm>
            <a:off x="4825066" y="3204522"/>
            <a:ext cx="16599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54"/>
          <p:cNvSpPr txBox="1"/>
          <p:nvPr>
            <p:ph idx="6" type="body"/>
          </p:nvPr>
        </p:nvSpPr>
        <p:spPr>
          <a:xfrm>
            <a:off x="4825066" y="2893353"/>
            <a:ext cx="1659900" cy="2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i="0" sz="14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54"/>
          <p:cNvSpPr/>
          <p:nvPr/>
        </p:nvSpPr>
        <p:spPr>
          <a:xfrm>
            <a:off x="6835675" y="1245349"/>
            <a:ext cx="1887900" cy="308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91440" lvl="0" marL="914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13" name="Google Shape;613;p54"/>
          <p:cNvPicPr preferRelativeResize="0"/>
          <p:nvPr/>
        </p:nvPicPr>
        <p:blipFill rotWithShape="1">
          <a:blip r:embed="rId2">
            <a:alphaModFix/>
          </a:blip>
          <a:srcRect b="48667" l="0" r="0" t="0"/>
          <a:stretch/>
        </p:blipFill>
        <p:spPr>
          <a:xfrm>
            <a:off x="7314850" y="3849211"/>
            <a:ext cx="929522" cy="477134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54"/>
          <p:cNvSpPr txBox="1"/>
          <p:nvPr>
            <p:ph idx="7" type="body"/>
          </p:nvPr>
        </p:nvSpPr>
        <p:spPr>
          <a:xfrm>
            <a:off x="6949708" y="3204522"/>
            <a:ext cx="16599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15" name="Google Shape;615;p54"/>
          <p:cNvSpPr txBox="1"/>
          <p:nvPr>
            <p:ph idx="8" type="body"/>
          </p:nvPr>
        </p:nvSpPr>
        <p:spPr>
          <a:xfrm>
            <a:off x="6949708" y="2893353"/>
            <a:ext cx="1659900" cy="2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i="0" sz="1400"/>
            </a:lvl1pPr>
            <a:lvl2pPr indent="-3429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solidFill>
                  <a:schemeClr val="dk1"/>
                </a:solidFill>
              </a:defRPr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16" name="Google Shape;616;p54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7" name="Google Shape;617;p54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s-Black">
  <p:cSld name="Quotes-2">
    <p:bg>
      <p:bgPr>
        <a:solidFill>
          <a:schemeClr val="dk1"/>
        </a:solid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5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55"/>
          <p:cNvSpPr txBox="1"/>
          <p:nvPr>
            <p:ph idx="1" type="body"/>
          </p:nvPr>
        </p:nvSpPr>
        <p:spPr>
          <a:xfrm>
            <a:off x="403650" y="1245350"/>
            <a:ext cx="83199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1" name="Google Shape;621;p55"/>
          <p:cNvSpPr txBox="1"/>
          <p:nvPr>
            <p:ph idx="2" type="body"/>
          </p:nvPr>
        </p:nvSpPr>
        <p:spPr>
          <a:xfrm>
            <a:off x="403650" y="3126725"/>
            <a:ext cx="546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622" name="Google Shape;622;p55"/>
          <p:cNvGrpSpPr/>
          <p:nvPr/>
        </p:nvGrpSpPr>
        <p:grpSpPr>
          <a:xfrm>
            <a:off x="403643" y="2992812"/>
            <a:ext cx="691316" cy="18300"/>
            <a:chOff x="3842851" y="2453309"/>
            <a:chExt cx="691316" cy="18300"/>
          </a:xfrm>
        </p:grpSpPr>
        <p:sp>
          <p:nvSpPr>
            <p:cNvPr id="623" name="Google Shape;623;p55"/>
            <p:cNvSpPr/>
            <p:nvPr/>
          </p:nvSpPr>
          <p:spPr>
            <a:xfrm rot="-5400000">
              <a:off x="3948901" y="2347259"/>
              <a:ext cx="18300" cy="230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55"/>
            <p:cNvSpPr/>
            <p:nvPr/>
          </p:nvSpPr>
          <p:spPr>
            <a:xfrm rot="-5400000">
              <a:off x="4179359" y="2347259"/>
              <a:ext cx="18300" cy="230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55"/>
            <p:cNvSpPr/>
            <p:nvPr/>
          </p:nvSpPr>
          <p:spPr>
            <a:xfrm rot="-5400000">
              <a:off x="4409817" y="2347259"/>
              <a:ext cx="18300" cy="230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6" name="Google Shape;626;p55"/>
          <p:cNvSpPr/>
          <p:nvPr/>
        </p:nvSpPr>
        <p:spPr>
          <a:xfrm>
            <a:off x="85387" y="715334"/>
            <a:ext cx="636552" cy="486000"/>
          </a:xfrm>
          <a:custGeom>
            <a:rect b="b" l="l" r="r" t="t"/>
            <a:pathLst>
              <a:path extrusionOk="0" h="21600" w="2160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55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8" name="Google Shape;628;p55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9" name="Google Shape;629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38" y="4838531"/>
            <a:ext cx="142715" cy="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s, White">
  <p:cSld name="Quotes-3">
    <p:bg>
      <p:bgPr>
        <a:solidFill>
          <a:schemeClr val="lt1"/>
        </a:solid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6"/>
          <p:cNvSpPr txBox="1"/>
          <p:nvPr>
            <p:ph idx="1" type="body"/>
          </p:nvPr>
        </p:nvSpPr>
        <p:spPr>
          <a:xfrm>
            <a:off x="403650" y="1245350"/>
            <a:ext cx="83199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56"/>
          <p:cNvSpPr txBox="1"/>
          <p:nvPr>
            <p:ph idx="2" type="body"/>
          </p:nvPr>
        </p:nvSpPr>
        <p:spPr>
          <a:xfrm>
            <a:off x="403650" y="3126725"/>
            <a:ext cx="546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633" name="Google Shape;633;p56"/>
          <p:cNvGrpSpPr/>
          <p:nvPr/>
        </p:nvGrpSpPr>
        <p:grpSpPr>
          <a:xfrm>
            <a:off x="403643" y="2992824"/>
            <a:ext cx="691374" cy="18288"/>
            <a:chOff x="3842851" y="2453321"/>
            <a:chExt cx="691374" cy="18288"/>
          </a:xfrm>
        </p:grpSpPr>
        <p:sp>
          <p:nvSpPr>
            <p:cNvPr id="634" name="Google Shape;634;p56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56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56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7" name="Google Shape;637;p56"/>
          <p:cNvSpPr/>
          <p:nvPr/>
        </p:nvSpPr>
        <p:spPr>
          <a:xfrm>
            <a:off x="85387" y="715334"/>
            <a:ext cx="636552" cy="486000"/>
          </a:xfrm>
          <a:custGeom>
            <a:rect b="b" l="l" r="r" t="t"/>
            <a:pathLst>
              <a:path extrusionOk="0" h="21600" w="2160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56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639" name="Google Shape;639;p56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56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s+Headshot, Black">
  <p:cSld name="Quotes-2_1">
    <p:bg>
      <p:bgPr>
        <a:solidFill>
          <a:schemeClr val="dk1"/>
        </a:solidFill>
      </p:bgPr>
    </p:bg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7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57"/>
          <p:cNvSpPr txBox="1"/>
          <p:nvPr>
            <p:ph idx="1" type="body"/>
          </p:nvPr>
        </p:nvSpPr>
        <p:spPr>
          <a:xfrm>
            <a:off x="403650" y="1245350"/>
            <a:ext cx="39843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4" name="Google Shape;644;p57"/>
          <p:cNvSpPr txBox="1"/>
          <p:nvPr>
            <p:ph idx="2" type="body"/>
          </p:nvPr>
        </p:nvSpPr>
        <p:spPr>
          <a:xfrm>
            <a:off x="403650" y="3126725"/>
            <a:ext cx="398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645" name="Google Shape;645;p57"/>
          <p:cNvGrpSpPr/>
          <p:nvPr/>
        </p:nvGrpSpPr>
        <p:grpSpPr>
          <a:xfrm>
            <a:off x="403643" y="2992812"/>
            <a:ext cx="691316" cy="18300"/>
            <a:chOff x="3842851" y="2453309"/>
            <a:chExt cx="691316" cy="18300"/>
          </a:xfrm>
        </p:grpSpPr>
        <p:sp>
          <p:nvSpPr>
            <p:cNvPr id="646" name="Google Shape;646;p57"/>
            <p:cNvSpPr/>
            <p:nvPr/>
          </p:nvSpPr>
          <p:spPr>
            <a:xfrm rot="-5400000">
              <a:off x="3948901" y="2347259"/>
              <a:ext cx="18300" cy="230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57"/>
            <p:cNvSpPr/>
            <p:nvPr/>
          </p:nvSpPr>
          <p:spPr>
            <a:xfrm rot="-5400000">
              <a:off x="4179359" y="2347259"/>
              <a:ext cx="18300" cy="230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57"/>
            <p:cNvSpPr/>
            <p:nvPr/>
          </p:nvSpPr>
          <p:spPr>
            <a:xfrm rot="-5400000">
              <a:off x="4409817" y="2347259"/>
              <a:ext cx="18300" cy="230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9" name="Google Shape;649;p57"/>
          <p:cNvSpPr/>
          <p:nvPr/>
        </p:nvSpPr>
        <p:spPr>
          <a:xfrm>
            <a:off x="85387" y="715334"/>
            <a:ext cx="636552" cy="486000"/>
          </a:xfrm>
          <a:custGeom>
            <a:rect b="b" l="l" r="r" t="t"/>
            <a:pathLst>
              <a:path extrusionOk="0" h="21600" w="2160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57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1" name="Google Shape;651;p57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2" name="Google Shape;652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38" y="4838531"/>
            <a:ext cx="142715" cy="9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57"/>
          <p:cNvPicPr preferRelativeResize="0"/>
          <p:nvPr/>
        </p:nvPicPr>
        <p:blipFill rotWithShape="1">
          <a:blip r:embed="rId3">
            <a:alphaModFix/>
          </a:blip>
          <a:srcRect b="28" l="-822" r="-822" t="19"/>
          <a:stretch/>
        </p:blipFill>
        <p:spPr>
          <a:xfrm>
            <a:off x="5082200" y="686200"/>
            <a:ext cx="3833202" cy="377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57"/>
          <p:cNvSpPr/>
          <p:nvPr>
            <p:ph idx="3" type="pic"/>
          </p:nvPr>
        </p:nvSpPr>
        <p:spPr>
          <a:xfrm>
            <a:off x="5504073" y="1028707"/>
            <a:ext cx="2999400" cy="2996400"/>
          </a:xfrm>
          <a:prstGeom prst="ellipse">
            <a:avLst/>
          </a:prstGeom>
          <a:solidFill>
            <a:srgbClr val="BFBFB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s+Headshot, White">
  <p:cSld name="Quotes-3_1">
    <p:bg>
      <p:bgPr>
        <a:solidFill>
          <a:schemeClr val="lt1"/>
        </a:solidFill>
      </p:bgPr>
    </p:bg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8"/>
          <p:cNvSpPr txBox="1"/>
          <p:nvPr>
            <p:ph idx="1" type="body"/>
          </p:nvPr>
        </p:nvSpPr>
        <p:spPr>
          <a:xfrm>
            <a:off x="403650" y="1245350"/>
            <a:ext cx="39843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58"/>
          <p:cNvSpPr txBox="1"/>
          <p:nvPr>
            <p:ph idx="2" type="body"/>
          </p:nvPr>
        </p:nvSpPr>
        <p:spPr>
          <a:xfrm>
            <a:off x="403650" y="3126725"/>
            <a:ext cx="398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658" name="Google Shape;658;p58"/>
          <p:cNvGrpSpPr/>
          <p:nvPr/>
        </p:nvGrpSpPr>
        <p:grpSpPr>
          <a:xfrm>
            <a:off x="403643" y="2992812"/>
            <a:ext cx="691316" cy="18300"/>
            <a:chOff x="3842851" y="2453309"/>
            <a:chExt cx="691316" cy="18300"/>
          </a:xfrm>
        </p:grpSpPr>
        <p:sp>
          <p:nvSpPr>
            <p:cNvPr id="659" name="Google Shape;659;p58"/>
            <p:cNvSpPr/>
            <p:nvPr/>
          </p:nvSpPr>
          <p:spPr>
            <a:xfrm rot="-5400000">
              <a:off x="3948901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58"/>
            <p:cNvSpPr/>
            <p:nvPr/>
          </p:nvSpPr>
          <p:spPr>
            <a:xfrm rot="-5400000">
              <a:off x="4179359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58"/>
            <p:cNvSpPr/>
            <p:nvPr/>
          </p:nvSpPr>
          <p:spPr>
            <a:xfrm rot="-5400000">
              <a:off x="4409817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2" name="Google Shape;662;p58"/>
          <p:cNvSpPr/>
          <p:nvPr/>
        </p:nvSpPr>
        <p:spPr>
          <a:xfrm>
            <a:off x="85387" y="715334"/>
            <a:ext cx="636552" cy="486000"/>
          </a:xfrm>
          <a:custGeom>
            <a:rect b="b" l="l" r="r" t="t"/>
            <a:pathLst>
              <a:path extrusionOk="0" h="21600" w="2160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58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664" name="Google Shape;664;p58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58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6" name="Google Shape;666;p58"/>
          <p:cNvPicPr preferRelativeResize="0"/>
          <p:nvPr/>
        </p:nvPicPr>
        <p:blipFill rotWithShape="1">
          <a:blip r:embed="rId2">
            <a:alphaModFix/>
          </a:blip>
          <a:srcRect b="28" l="-822" r="-822" t="19"/>
          <a:stretch/>
        </p:blipFill>
        <p:spPr>
          <a:xfrm>
            <a:off x="5082200" y="686200"/>
            <a:ext cx="3833202" cy="377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58"/>
          <p:cNvSpPr/>
          <p:nvPr>
            <p:ph idx="3" type="pic"/>
          </p:nvPr>
        </p:nvSpPr>
        <p:spPr>
          <a:xfrm>
            <a:off x="5504073" y="1028707"/>
            <a:ext cx="2999400" cy="2996400"/>
          </a:xfrm>
          <a:prstGeom prst="ellipse">
            <a:avLst/>
          </a:prstGeom>
          <a:solidFill>
            <a:srgbClr val="BFBFB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s Image Fill">
  <p:cSld name="Quotes Image Fi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9"/>
          <p:cNvSpPr/>
          <p:nvPr>
            <p:ph idx="2" type="pic"/>
          </p:nvPr>
        </p:nvSpPr>
        <p:spPr>
          <a:xfrm>
            <a:off x="0" y="0"/>
            <a:ext cx="2936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70" name="Google Shape;670;p59"/>
          <p:cNvSpPr txBox="1"/>
          <p:nvPr>
            <p:ph idx="1" type="body"/>
          </p:nvPr>
        </p:nvSpPr>
        <p:spPr>
          <a:xfrm>
            <a:off x="3279925" y="1245350"/>
            <a:ext cx="52926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59"/>
          <p:cNvSpPr txBox="1"/>
          <p:nvPr>
            <p:ph idx="3" type="body"/>
          </p:nvPr>
        </p:nvSpPr>
        <p:spPr>
          <a:xfrm>
            <a:off x="3279825" y="4149500"/>
            <a:ext cx="5292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672" name="Google Shape;672;p59"/>
          <p:cNvGrpSpPr/>
          <p:nvPr/>
        </p:nvGrpSpPr>
        <p:grpSpPr>
          <a:xfrm>
            <a:off x="3279924" y="3956570"/>
            <a:ext cx="691374" cy="18288"/>
            <a:chOff x="3842851" y="2453321"/>
            <a:chExt cx="691374" cy="18288"/>
          </a:xfrm>
        </p:grpSpPr>
        <p:sp>
          <p:nvSpPr>
            <p:cNvPr id="673" name="Google Shape;673;p59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59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59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6" name="Google Shape;676;p59"/>
          <p:cNvSpPr/>
          <p:nvPr/>
        </p:nvSpPr>
        <p:spPr>
          <a:xfrm>
            <a:off x="2961649" y="654063"/>
            <a:ext cx="636552" cy="486000"/>
          </a:xfrm>
          <a:custGeom>
            <a:rect b="b" l="l" r="r" t="t"/>
            <a:pathLst>
              <a:path extrusionOk="0" h="21600" w="2160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59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678" name="Google Shape;678;p59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9" name="Google Shape;679;p59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s_Two">
  <p:cSld name="Quotes_Two">
    <p:bg>
      <p:bgPr>
        <a:solidFill>
          <a:schemeClr val="lt1"/>
        </a:solidFill>
      </p:bgPr>
    </p:bg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60"/>
          <p:cNvSpPr txBox="1"/>
          <p:nvPr>
            <p:ph idx="1" type="body"/>
          </p:nvPr>
        </p:nvSpPr>
        <p:spPr>
          <a:xfrm>
            <a:off x="403650" y="1245350"/>
            <a:ext cx="39672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2" name="Google Shape;682;p60"/>
          <p:cNvSpPr txBox="1"/>
          <p:nvPr>
            <p:ph idx="2" type="body"/>
          </p:nvPr>
        </p:nvSpPr>
        <p:spPr>
          <a:xfrm>
            <a:off x="4756475" y="1245350"/>
            <a:ext cx="39672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3" name="Google Shape;683;p60"/>
          <p:cNvSpPr txBox="1"/>
          <p:nvPr>
            <p:ph idx="3" type="body"/>
          </p:nvPr>
        </p:nvSpPr>
        <p:spPr>
          <a:xfrm>
            <a:off x="400050" y="3340625"/>
            <a:ext cx="39672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4" name="Google Shape;684;p60"/>
          <p:cNvSpPr txBox="1"/>
          <p:nvPr>
            <p:ph idx="4" type="body"/>
          </p:nvPr>
        </p:nvSpPr>
        <p:spPr>
          <a:xfrm>
            <a:off x="4766950" y="3340625"/>
            <a:ext cx="39672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5" name="Google Shape;685;p60"/>
          <p:cNvSpPr txBox="1"/>
          <p:nvPr>
            <p:ph idx="5" type="body"/>
          </p:nvPr>
        </p:nvSpPr>
        <p:spPr>
          <a:xfrm>
            <a:off x="4756474" y="403975"/>
            <a:ext cx="39672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6" name="Google Shape;686;p60"/>
          <p:cNvSpPr txBox="1"/>
          <p:nvPr>
            <p:ph idx="6" type="body"/>
          </p:nvPr>
        </p:nvSpPr>
        <p:spPr>
          <a:xfrm>
            <a:off x="403650" y="403975"/>
            <a:ext cx="39672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687" name="Google Shape;687;p60"/>
          <p:cNvGrpSpPr/>
          <p:nvPr/>
        </p:nvGrpSpPr>
        <p:grpSpPr>
          <a:xfrm>
            <a:off x="424747" y="3143845"/>
            <a:ext cx="691374" cy="18288"/>
            <a:chOff x="3842851" y="2453321"/>
            <a:chExt cx="691374" cy="18288"/>
          </a:xfrm>
        </p:grpSpPr>
        <p:sp>
          <p:nvSpPr>
            <p:cNvPr id="688" name="Google Shape;688;p60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0" lIns="91425" spcFirstLastPara="1" rIns="0" wrap="square" tIns="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60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0" lIns="91425" spcFirstLastPara="1" rIns="0" wrap="square" tIns="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60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0" lIns="91425" spcFirstLastPara="1" rIns="0" wrap="square" tIns="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1" name="Google Shape;691;p60"/>
          <p:cNvGrpSpPr/>
          <p:nvPr/>
        </p:nvGrpSpPr>
        <p:grpSpPr>
          <a:xfrm>
            <a:off x="4783054" y="3143845"/>
            <a:ext cx="691374" cy="18288"/>
            <a:chOff x="3842851" y="2453321"/>
            <a:chExt cx="691374" cy="18288"/>
          </a:xfrm>
        </p:grpSpPr>
        <p:sp>
          <p:nvSpPr>
            <p:cNvPr id="692" name="Google Shape;692;p60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0" lIns="91425" spcFirstLastPara="1" rIns="0" wrap="square" tIns="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60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0" lIns="91425" spcFirstLastPara="1" rIns="0" wrap="square" tIns="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60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0" lIns="91425" spcFirstLastPara="1" rIns="0" wrap="square" tIns="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5" name="Google Shape;695;p60"/>
          <p:cNvSpPr/>
          <p:nvPr/>
        </p:nvSpPr>
        <p:spPr>
          <a:xfrm>
            <a:off x="168356" y="1398890"/>
            <a:ext cx="485676" cy="370818"/>
          </a:xfrm>
          <a:custGeom>
            <a:rect b="b" l="l" r="r" t="t"/>
            <a:pathLst>
              <a:path extrusionOk="0" h="21600" w="2160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60"/>
          <p:cNvSpPr/>
          <p:nvPr/>
        </p:nvSpPr>
        <p:spPr>
          <a:xfrm>
            <a:off x="4513132" y="1398890"/>
            <a:ext cx="485676" cy="370818"/>
          </a:xfrm>
          <a:custGeom>
            <a:rect b="b" l="l" r="r" t="t"/>
            <a:pathLst>
              <a:path extrusionOk="0" h="21600" w="2160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60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698" name="Google Shape;698;p60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9" name="Google Shape;699;p60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s_Three">
  <p:cSld name="Quotes_Three">
    <p:bg>
      <p:bgPr>
        <a:solidFill>
          <a:schemeClr val="lt1"/>
        </a:solidFill>
      </p:bgPr>
    </p:bg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61"/>
          <p:cNvSpPr txBox="1"/>
          <p:nvPr>
            <p:ph idx="1" type="body"/>
          </p:nvPr>
        </p:nvSpPr>
        <p:spPr>
          <a:xfrm>
            <a:off x="421825" y="1867430"/>
            <a:ext cx="2514600" cy="17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61"/>
          <p:cNvSpPr txBox="1"/>
          <p:nvPr>
            <p:ph idx="2" type="body"/>
          </p:nvPr>
        </p:nvSpPr>
        <p:spPr>
          <a:xfrm>
            <a:off x="421825" y="403975"/>
            <a:ext cx="2514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61"/>
          <p:cNvSpPr txBox="1"/>
          <p:nvPr>
            <p:ph idx="3" type="body"/>
          </p:nvPr>
        </p:nvSpPr>
        <p:spPr>
          <a:xfrm>
            <a:off x="6208925" y="4026425"/>
            <a:ext cx="2514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61"/>
          <p:cNvSpPr txBox="1"/>
          <p:nvPr>
            <p:ph idx="4" type="body"/>
          </p:nvPr>
        </p:nvSpPr>
        <p:spPr>
          <a:xfrm>
            <a:off x="3279925" y="1867425"/>
            <a:ext cx="2584200" cy="17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61"/>
          <p:cNvSpPr txBox="1"/>
          <p:nvPr>
            <p:ph idx="5" type="body"/>
          </p:nvPr>
        </p:nvSpPr>
        <p:spPr>
          <a:xfrm>
            <a:off x="6208925" y="1867430"/>
            <a:ext cx="2514600" cy="17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61"/>
          <p:cNvSpPr txBox="1"/>
          <p:nvPr>
            <p:ph idx="6" type="body"/>
          </p:nvPr>
        </p:nvSpPr>
        <p:spPr>
          <a:xfrm>
            <a:off x="3279925" y="4026425"/>
            <a:ext cx="2584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61"/>
          <p:cNvSpPr txBox="1"/>
          <p:nvPr>
            <p:ph idx="7" type="body"/>
          </p:nvPr>
        </p:nvSpPr>
        <p:spPr>
          <a:xfrm>
            <a:off x="421825" y="4026425"/>
            <a:ext cx="2514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61"/>
          <p:cNvSpPr txBox="1"/>
          <p:nvPr>
            <p:ph idx="8" type="body"/>
          </p:nvPr>
        </p:nvSpPr>
        <p:spPr>
          <a:xfrm>
            <a:off x="3279925" y="403975"/>
            <a:ext cx="25842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9" name="Google Shape;709;p61"/>
          <p:cNvSpPr txBox="1"/>
          <p:nvPr>
            <p:ph idx="9" type="body"/>
          </p:nvPr>
        </p:nvSpPr>
        <p:spPr>
          <a:xfrm>
            <a:off x="6208925" y="403975"/>
            <a:ext cx="25146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710" name="Google Shape;710;p61"/>
          <p:cNvGrpSpPr/>
          <p:nvPr/>
        </p:nvGrpSpPr>
        <p:grpSpPr>
          <a:xfrm>
            <a:off x="421825" y="3817983"/>
            <a:ext cx="691374" cy="18288"/>
            <a:chOff x="3842851" y="2453321"/>
            <a:chExt cx="691374" cy="18288"/>
          </a:xfrm>
        </p:grpSpPr>
        <p:sp>
          <p:nvSpPr>
            <p:cNvPr id="711" name="Google Shape;711;p61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61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61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4" name="Google Shape;714;p61"/>
          <p:cNvGrpSpPr/>
          <p:nvPr/>
        </p:nvGrpSpPr>
        <p:grpSpPr>
          <a:xfrm>
            <a:off x="3287521" y="3817983"/>
            <a:ext cx="691374" cy="18288"/>
            <a:chOff x="3842851" y="2453321"/>
            <a:chExt cx="691374" cy="18288"/>
          </a:xfrm>
        </p:grpSpPr>
        <p:sp>
          <p:nvSpPr>
            <p:cNvPr id="715" name="Google Shape;715;p61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61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61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8" name="Google Shape;718;p61"/>
          <p:cNvGrpSpPr/>
          <p:nvPr/>
        </p:nvGrpSpPr>
        <p:grpSpPr>
          <a:xfrm>
            <a:off x="6223920" y="3829645"/>
            <a:ext cx="691374" cy="18288"/>
            <a:chOff x="3842851" y="2453321"/>
            <a:chExt cx="691374" cy="18288"/>
          </a:xfrm>
        </p:grpSpPr>
        <p:sp>
          <p:nvSpPr>
            <p:cNvPr id="719" name="Google Shape;719;p61"/>
            <p:cNvSpPr/>
            <p:nvPr/>
          </p:nvSpPr>
          <p:spPr>
            <a:xfrm rot="-5400000">
              <a:off x="3948936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61"/>
            <p:cNvSpPr/>
            <p:nvPr/>
          </p:nvSpPr>
          <p:spPr>
            <a:xfrm rot="-5400000">
              <a:off x="4179394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61"/>
            <p:cNvSpPr/>
            <p:nvPr/>
          </p:nvSpPr>
          <p:spPr>
            <a:xfrm rot="-5400000">
              <a:off x="4409852" y="2347236"/>
              <a:ext cx="18288" cy="23045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2" name="Google Shape;722;p61"/>
          <p:cNvSpPr/>
          <p:nvPr/>
        </p:nvSpPr>
        <p:spPr>
          <a:xfrm>
            <a:off x="183876" y="1398890"/>
            <a:ext cx="485676" cy="370818"/>
          </a:xfrm>
          <a:custGeom>
            <a:rect b="b" l="l" r="r" t="t"/>
            <a:pathLst>
              <a:path extrusionOk="0" h="21600" w="2160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61"/>
          <p:cNvSpPr/>
          <p:nvPr/>
        </p:nvSpPr>
        <p:spPr>
          <a:xfrm>
            <a:off x="3042642" y="1398890"/>
            <a:ext cx="485676" cy="370818"/>
          </a:xfrm>
          <a:custGeom>
            <a:rect b="b" l="l" r="r" t="t"/>
            <a:pathLst>
              <a:path extrusionOk="0" h="21600" w="2160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61"/>
          <p:cNvSpPr/>
          <p:nvPr/>
        </p:nvSpPr>
        <p:spPr>
          <a:xfrm>
            <a:off x="5961510" y="1398890"/>
            <a:ext cx="485676" cy="370818"/>
          </a:xfrm>
          <a:custGeom>
            <a:rect b="b" l="l" r="r" t="t"/>
            <a:pathLst>
              <a:path extrusionOk="0" h="21600" w="21600">
                <a:moveTo>
                  <a:pt x="18042" y="12510"/>
                </a:moveTo>
                <a:cubicBezTo>
                  <a:pt x="18358" y="10854"/>
                  <a:pt x="18783" y="9169"/>
                  <a:pt x="19316" y="7461"/>
                </a:cubicBezTo>
                <a:cubicBezTo>
                  <a:pt x="19850" y="5751"/>
                  <a:pt x="20613" y="3965"/>
                  <a:pt x="21600" y="2099"/>
                </a:cubicBezTo>
                <a:lnTo>
                  <a:pt x="18812" y="0"/>
                </a:lnTo>
                <a:cubicBezTo>
                  <a:pt x="16202" y="3370"/>
                  <a:pt x="14411" y="6374"/>
                  <a:pt x="13443" y="9014"/>
                </a:cubicBezTo>
                <a:cubicBezTo>
                  <a:pt x="12475" y="11657"/>
                  <a:pt x="11990" y="13832"/>
                  <a:pt x="11990" y="15539"/>
                </a:cubicBezTo>
                <a:cubicBezTo>
                  <a:pt x="11990" y="17044"/>
                  <a:pt x="12226" y="18249"/>
                  <a:pt x="12702" y="19153"/>
                </a:cubicBezTo>
                <a:cubicBezTo>
                  <a:pt x="13178" y="20060"/>
                  <a:pt x="13769" y="20696"/>
                  <a:pt x="14481" y="21056"/>
                </a:cubicBezTo>
                <a:cubicBezTo>
                  <a:pt x="15193" y="21417"/>
                  <a:pt x="15886" y="21600"/>
                  <a:pt x="16557" y="21600"/>
                </a:cubicBezTo>
                <a:cubicBezTo>
                  <a:pt x="17863" y="21600"/>
                  <a:pt x="18863" y="21176"/>
                  <a:pt x="19553" y="20316"/>
                </a:cubicBezTo>
                <a:cubicBezTo>
                  <a:pt x="20246" y="19466"/>
                  <a:pt x="20712" y="18416"/>
                  <a:pt x="20948" y="17174"/>
                </a:cubicBezTo>
                <a:cubicBezTo>
                  <a:pt x="21185" y="15928"/>
                  <a:pt x="21245" y="14714"/>
                  <a:pt x="21127" y="13522"/>
                </a:cubicBezTo>
                <a:cubicBezTo>
                  <a:pt x="21127" y="13522"/>
                  <a:pt x="18042" y="12510"/>
                  <a:pt x="18042" y="12510"/>
                </a:cubicBezTo>
                <a:close/>
                <a:moveTo>
                  <a:pt x="9137" y="13522"/>
                </a:moveTo>
                <a:cubicBezTo>
                  <a:pt x="9255" y="14714"/>
                  <a:pt x="9197" y="15928"/>
                  <a:pt x="8958" y="17174"/>
                </a:cubicBezTo>
                <a:cubicBezTo>
                  <a:pt x="8722" y="18416"/>
                  <a:pt x="8256" y="19466"/>
                  <a:pt x="7565" y="20316"/>
                </a:cubicBezTo>
                <a:cubicBezTo>
                  <a:pt x="6873" y="21176"/>
                  <a:pt x="5873" y="21600"/>
                  <a:pt x="4570" y="21600"/>
                </a:cubicBezTo>
                <a:cubicBezTo>
                  <a:pt x="3896" y="21600"/>
                  <a:pt x="3203" y="21417"/>
                  <a:pt x="2494" y="21056"/>
                </a:cubicBezTo>
                <a:cubicBezTo>
                  <a:pt x="1782" y="20696"/>
                  <a:pt x="1188" y="20060"/>
                  <a:pt x="712" y="19153"/>
                </a:cubicBezTo>
                <a:cubicBezTo>
                  <a:pt x="239" y="18249"/>
                  <a:pt x="0" y="17044"/>
                  <a:pt x="0" y="15539"/>
                </a:cubicBezTo>
                <a:cubicBezTo>
                  <a:pt x="0" y="13832"/>
                  <a:pt x="485" y="11657"/>
                  <a:pt x="1453" y="9014"/>
                </a:cubicBezTo>
                <a:cubicBezTo>
                  <a:pt x="2424" y="6374"/>
                  <a:pt x="4212" y="3370"/>
                  <a:pt x="6824" y="0"/>
                </a:cubicBezTo>
                <a:lnTo>
                  <a:pt x="9613" y="2099"/>
                </a:lnTo>
                <a:cubicBezTo>
                  <a:pt x="8623" y="3965"/>
                  <a:pt x="7862" y="5751"/>
                  <a:pt x="7326" y="7461"/>
                </a:cubicBezTo>
                <a:cubicBezTo>
                  <a:pt x="6793" y="9169"/>
                  <a:pt x="6368" y="10854"/>
                  <a:pt x="6052" y="12510"/>
                </a:cubicBezTo>
                <a:cubicBezTo>
                  <a:pt x="6052" y="12510"/>
                  <a:pt x="9137" y="13522"/>
                  <a:pt x="9137" y="135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61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726" name="Google Shape;726;p61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7" name="Google Shape;727;p61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-2">
  <p:cSld name="Timeline-2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62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30" name="Google Shape;730;p62"/>
          <p:cNvCxnSpPr/>
          <p:nvPr/>
        </p:nvCxnSpPr>
        <p:spPr>
          <a:xfrm>
            <a:off x="4576400" y="1262525"/>
            <a:ext cx="0" cy="3486000"/>
          </a:xfrm>
          <a:prstGeom prst="straightConnector1">
            <a:avLst/>
          </a:pr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1" name="Google Shape;731;p62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732" name="Google Shape;732;p62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3" name="Google Shape;733;p62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/3 Content, 1/3 Photo">
  <p:cSld name="Photo-1A"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63"/>
          <p:cNvSpPr/>
          <p:nvPr>
            <p:ph idx="2" type="pic"/>
          </p:nvPr>
        </p:nvSpPr>
        <p:spPr>
          <a:xfrm>
            <a:off x="6207450" y="0"/>
            <a:ext cx="2936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36" name="Google Shape;736;p63"/>
          <p:cNvSpPr/>
          <p:nvPr/>
        </p:nvSpPr>
        <p:spPr>
          <a:xfrm>
            <a:off x="403650" y="314825"/>
            <a:ext cx="1139400" cy="6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63"/>
          <p:cNvSpPr txBox="1"/>
          <p:nvPr>
            <p:ph type="title"/>
          </p:nvPr>
        </p:nvSpPr>
        <p:spPr>
          <a:xfrm>
            <a:off x="403650" y="403975"/>
            <a:ext cx="54603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8" name="Google Shape;738;p63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739" name="Google Shape;739;p63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0" name="Google Shape;740;p63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63"/>
          <p:cNvSpPr txBox="1"/>
          <p:nvPr>
            <p:ph idx="1" type="body"/>
          </p:nvPr>
        </p:nvSpPr>
        <p:spPr>
          <a:xfrm>
            <a:off x="403650" y="1244600"/>
            <a:ext cx="5460300" cy="3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/3 Content, 4-Piece Content + 1/3 Photo">
  <p:cSld name="Photo-3A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64"/>
          <p:cNvSpPr/>
          <p:nvPr/>
        </p:nvSpPr>
        <p:spPr>
          <a:xfrm>
            <a:off x="403650" y="314825"/>
            <a:ext cx="1139400" cy="6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64"/>
          <p:cNvSpPr txBox="1"/>
          <p:nvPr>
            <p:ph type="title"/>
          </p:nvPr>
        </p:nvSpPr>
        <p:spPr>
          <a:xfrm>
            <a:off x="403650" y="403975"/>
            <a:ext cx="54603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5" name="Google Shape;745;p64"/>
          <p:cNvSpPr/>
          <p:nvPr>
            <p:ph idx="2" type="pic"/>
          </p:nvPr>
        </p:nvSpPr>
        <p:spPr>
          <a:xfrm>
            <a:off x="6207450" y="0"/>
            <a:ext cx="2936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46" name="Google Shape;746;p64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747" name="Google Shape;747;p64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8" name="Google Shape;748;p64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64"/>
          <p:cNvSpPr txBox="1"/>
          <p:nvPr>
            <p:ph idx="1" type="body"/>
          </p:nvPr>
        </p:nvSpPr>
        <p:spPr>
          <a:xfrm>
            <a:off x="403650" y="1244600"/>
            <a:ext cx="2533200" cy="16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50" name="Google Shape;750;p64"/>
          <p:cNvSpPr txBox="1"/>
          <p:nvPr>
            <p:ph idx="3" type="body"/>
          </p:nvPr>
        </p:nvSpPr>
        <p:spPr>
          <a:xfrm>
            <a:off x="403650" y="3115425"/>
            <a:ext cx="2533200" cy="16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51" name="Google Shape;751;p64"/>
          <p:cNvSpPr txBox="1"/>
          <p:nvPr>
            <p:ph idx="4" type="body"/>
          </p:nvPr>
        </p:nvSpPr>
        <p:spPr>
          <a:xfrm>
            <a:off x="3279775" y="1244600"/>
            <a:ext cx="2533200" cy="16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52" name="Google Shape;752;p64"/>
          <p:cNvSpPr txBox="1"/>
          <p:nvPr>
            <p:ph idx="5" type="body"/>
          </p:nvPr>
        </p:nvSpPr>
        <p:spPr>
          <a:xfrm>
            <a:off x="3279775" y="3115425"/>
            <a:ext cx="2533200" cy="16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/3 Content, Two-Piece Content + 1/3 Photo">
  <p:cSld name="Photo-4A"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65"/>
          <p:cNvSpPr/>
          <p:nvPr/>
        </p:nvSpPr>
        <p:spPr>
          <a:xfrm>
            <a:off x="403650" y="314825"/>
            <a:ext cx="1139400" cy="6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65"/>
          <p:cNvSpPr txBox="1"/>
          <p:nvPr>
            <p:ph type="title"/>
          </p:nvPr>
        </p:nvSpPr>
        <p:spPr>
          <a:xfrm>
            <a:off x="403650" y="403975"/>
            <a:ext cx="54603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6" name="Google Shape;756;p65"/>
          <p:cNvSpPr/>
          <p:nvPr>
            <p:ph idx="2" type="pic"/>
          </p:nvPr>
        </p:nvSpPr>
        <p:spPr>
          <a:xfrm>
            <a:off x="6207450" y="0"/>
            <a:ext cx="2936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57" name="Google Shape;757;p65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758" name="Google Shape;758;p65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9" name="Google Shape;759;p65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65"/>
          <p:cNvSpPr txBox="1"/>
          <p:nvPr>
            <p:ph idx="1" type="body"/>
          </p:nvPr>
        </p:nvSpPr>
        <p:spPr>
          <a:xfrm>
            <a:off x="403650" y="1244600"/>
            <a:ext cx="5460300" cy="16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61" name="Google Shape;761;p65"/>
          <p:cNvSpPr txBox="1"/>
          <p:nvPr>
            <p:ph idx="3" type="body"/>
          </p:nvPr>
        </p:nvSpPr>
        <p:spPr>
          <a:xfrm>
            <a:off x="403650" y="3115425"/>
            <a:ext cx="5460300" cy="16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2 Photo, 1/2 Content">
  <p:cSld name="Photo-5A"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66"/>
          <p:cNvSpPr/>
          <p:nvPr>
            <p:ph idx="2" type="pic"/>
          </p:nvPr>
        </p:nvSpPr>
        <p:spPr>
          <a:xfrm>
            <a:off x="0" y="0"/>
            <a:ext cx="4387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64" name="Google Shape;764;p66"/>
          <p:cNvSpPr txBox="1"/>
          <p:nvPr>
            <p:ph type="title"/>
          </p:nvPr>
        </p:nvSpPr>
        <p:spPr>
          <a:xfrm>
            <a:off x="4756475" y="403975"/>
            <a:ext cx="39114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5" name="Google Shape;765;p66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766" name="Google Shape;766;p66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7" name="Google Shape;767;p66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66"/>
          <p:cNvSpPr txBox="1"/>
          <p:nvPr>
            <p:ph idx="1" type="body"/>
          </p:nvPr>
        </p:nvSpPr>
        <p:spPr>
          <a:xfrm>
            <a:off x="4756475" y="1244600"/>
            <a:ext cx="3966900" cy="3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Column+Photo Longer Headline">
  <p:cSld name="Photo-6A"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67"/>
          <p:cNvSpPr/>
          <p:nvPr>
            <p:ph idx="2" type="pic"/>
          </p:nvPr>
        </p:nvSpPr>
        <p:spPr>
          <a:xfrm>
            <a:off x="4756473" y="1245350"/>
            <a:ext cx="4387500" cy="3897900"/>
          </a:xfrm>
          <a:prstGeom prst="rect">
            <a:avLst/>
          </a:prstGeom>
          <a:noFill/>
          <a:ln>
            <a:noFill/>
          </a:ln>
        </p:spPr>
      </p:sp>
      <p:sp>
        <p:nvSpPr>
          <p:cNvPr id="771" name="Google Shape;771;p67"/>
          <p:cNvSpPr txBox="1"/>
          <p:nvPr>
            <p:ph type="title"/>
          </p:nvPr>
        </p:nvSpPr>
        <p:spPr>
          <a:xfrm>
            <a:off x="403650" y="403975"/>
            <a:ext cx="83199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2" name="Google Shape;772;p67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773" name="Google Shape;773;p67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4" name="Google Shape;774;p67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67"/>
          <p:cNvSpPr txBox="1"/>
          <p:nvPr>
            <p:ph idx="1" type="body"/>
          </p:nvPr>
        </p:nvSpPr>
        <p:spPr>
          <a:xfrm>
            <a:off x="403650" y="1244600"/>
            <a:ext cx="3984000" cy="3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3 Text, 2/3 Photo">
  <p:cSld name="Photo-6A_1"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68"/>
          <p:cNvSpPr/>
          <p:nvPr>
            <p:ph idx="2" type="pic"/>
          </p:nvPr>
        </p:nvSpPr>
        <p:spPr>
          <a:xfrm>
            <a:off x="3279775" y="-275"/>
            <a:ext cx="58641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78" name="Google Shape;778;p68"/>
          <p:cNvSpPr txBox="1"/>
          <p:nvPr>
            <p:ph type="title"/>
          </p:nvPr>
        </p:nvSpPr>
        <p:spPr>
          <a:xfrm>
            <a:off x="403650" y="403975"/>
            <a:ext cx="25329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9" name="Google Shape;779;p68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780" name="Google Shape;780;p68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1" name="Google Shape;781;p68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68"/>
          <p:cNvSpPr txBox="1"/>
          <p:nvPr>
            <p:ph idx="1" type="body"/>
          </p:nvPr>
        </p:nvSpPr>
        <p:spPr>
          <a:xfrm>
            <a:off x="403650" y="1244600"/>
            <a:ext cx="2532900" cy="3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-8A">
  <p:cSld name="Photo-8A"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69"/>
          <p:cNvSpPr/>
          <p:nvPr>
            <p:ph idx="2" type="pic"/>
          </p:nvPr>
        </p:nvSpPr>
        <p:spPr>
          <a:xfrm>
            <a:off x="4756475" y="1245350"/>
            <a:ext cx="4387500" cy="3480000"/>
          </a:xfrm>
          <a:prstGeom prst="rect">
            <a:avLst/>
          </a:prstGeom>
          <a:noFill/>
          <a:ln>
            <a:noFill/>
          </a:ln>
        </p:spPr>
      </p:sp>
      <p:sp>
        <p:nvSpPr>
          <p:cNvPr id="785" name="Google Shape;785;p69"/>
          <p:cNvSpPr txBox="1"/>
          <p:nvPr>
            <p:ph type="title"/>
          </p:nvPr>
        </p:nvSpPr>
        <p:spPr>
          <a:xfrm>
            <a:off x="403650" y="403975"/>
            <a:ext cx="83199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6" name="Google Shape;786;p69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787" name="Google Shape;787;p69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8" name="Google Shape;788;p69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69"/>
          <p:cNvSpPr txBox="1"/>
          <p:nvPr>
            <p:ph idx="1" type="body"/>
          </p:nvPr>
        </p:nvSpPr>
        <p:spPr>
          <a:xfrm>
            <a:off x="403650" y="1244600"/>
            <a:ext cx="3984000" cy="16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0" name="Google Shape;790;p69"/>
          <p:cNvSpPr txBox="1"/>
          <p:nvPr>
            <p:ph idx="3" type="body"/>
          </p:nvPr>
        </p:nvSpPr>
        <p:spPr>
          <a:xfrm>
            <a:off x="403650" y="3115425"/>
            <a:ext cx="3984000" cy="16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-8A 1">
  <p:cSld name="Photo-8A_1"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70"/>
          <p:cNvSpPr/>
          <p:nvPr>
            <p:ph idx="2" type="pic"/>
          </p:nvPr>
        </p:nvSpPr>
        <p:spPr>
          <a:xfrm>
            <a:off x="4756475" y="0"/>
            <a:ext cx="4387500" cy="5040900"/>
          </a:xfrm>
          <a:prstGeom prst="rect">
            <a:avLst/>
          </a:prstGeom>
          <a:noFill/>
          <a:ln>
            <a:noFill/>
          </a:ln>
        </p:spPr>
      </p:sp>
      <p:sp>
        <p:nvSpPr>
          <p:cNvPr id="793" name="Google Shape;793;p70"/>
          <p:cNvSpPr txBox="1"/>
          <p:nvPr>
            <p:ph type="title"/>
          </p:nvPr>
        </p:nvSpPr>
        <p:spPr>
          <a:xfrm>
            <a:off x="403650" y="403975"/>
            <a:ext cx="39840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4" name="Google Shape;794;p70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795" name="Google Shape;795;p70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6" name="Google Shape;796;p70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70"/>
          <p:cNvSpPr txBox="1"/>
          <p:nvPr>
            <p:ph idx="1" type="body"/>
          </p:nvPr>
        </p:nvSpPr>
        <p:spPr>
          <a:xfrm>
            <a:off x="403650" y="1244600"/>
            <a:ext cx="3984000" cy="16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8" name="Google Shape;798;p70"/>
          <p:cNvSpPr txBox="1"/>
          <p:nvPr>
            <p:ph idx="3" type="body"/>
          </p:nvPr>
        </p:nvSpPr>
        <p:spPr>
          <a:xfrm>
            <a:off x="403650" y="3115425"/>
            <a:ext cx="3984000" cy="16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umn, Left Header, Right Text + Photo">
  <p:cSld name="Photo-9A"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71"/>
          <p:cNvSpPr/>
          <p:nvPr>
            <p:ph idx="2" type="pic"/>
          </p:nvPr>
        </p:nvSpPr>
        <p:spPr>
          <a:xfrm>
            <a:off x="385775" y="1245350"/>
            <a:ext cx="4001700" cy="3480000"/>
          </a:xfrm>
          <a:prstGeom prst="rect">
            <a:avLst/>
          </a:prstGeom>
          <a:noFill/>
          <a:ln>
            <a:noFill/>
          </a:ln>
        </p:spPr>
      </p:sp>
      <p:sp>
        <p:nvSpPr>
          <p:cNvPr id="801" name="Google Shape;801;p71"/>
          <p:cNvSpPr txBox="1"/>
          <p:nvPr>
            <p:ph type="title"/>
          </p:nvPr>
        </p:nvSpPr>
        <p:spPr>
          <a:xfrm>
            <a:off x="403650" y="403972"/>
            <a:ext cx="81102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2" name="Google Shape;802;p71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803" name="Google Shape;803;p71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4" name="Google Shape;804;p71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71"/>
          <p:cNvSpPr txBox="1"/>
          <p:nvPr>
            <p:ph idx="1" type="body"/>
          </p:nvPr>
        </p:nvSpPr>
        <p:spPr>
          <a:xfrm>
            <a:off x="4756150" y="1244600"/>
            <a:ext cx="3967200" cy="3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3 Photo, 2/3 Content">
  <p:cSld name="Photo-10A"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72"/>
          <p:cNvSpPr/>
          <p:nvPr>
            <p:ph idx="2" type="pic"/>
          </p:nvPr>
        </p:nvSpPr>
        <p:spPr>
          <a:xfrm>
            <a:off x="403650" y="403976"/>
            <a:ext cx="2532900" cy="4321500"/>
          </a:xfrm>
          <a:prstGeom prst="rect">
            <a:avLst/>
          </a:prstGeom>
          <a:noFill/>
          <a:ln>
            <a:noFill/>
          </a:ln>
        </p:spPr>
      </p:sp>
      <p:sp>
        <p:nvSpPr>
          <p:cNvPr id="808" name="Google Shape;808;p72"/>
          <p:cNvSpPr txBox="1"/>
          <p:nvPr>
            <p:ph type="title"/>
          </p:nvPr>
        </p:nvSpPr>
        <p:spPr>
          <a:xfrm>
            <a:off x="3279925" y="403975"/>
            <a:ext cx="54435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9" name="Google Shape;809;p72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810" name="Google Shape;810;p72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1" name="Google Shape;811;p72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72"/>
          <p:cNvSpPr txBox="1"/>
          <p:nvPr>
            <p:ph idx="1" type="body"/>
          </p:nvPr>
        </p:nvSpPr>
        <p:spPr>
          <a:xfrm>
            <a:off x="3279775" y="1244600"/>
            <a:ext cx="5443500" cy="3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3 Photo, 2/3 Content 1">
  <p:cSld name="Photo-10A_1"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73"/>
          <p:cNvSpPr/>
          <p:nvPr>
            <p:ph idx="2" type="pic"/>
          </p:nvPr>
        </p:nvSpPr>
        <p:spPr>
          <a:xfrm>
            <a:off x="0" y="0"/>
            <a:ext cx="2936700" cy="5040900"/>
          </a:xfrm>
          <a:prstGeom prst="rect">
            <a:avLst/>
          </a:prstGeom>
          <a:noFill/>
          <a:ln>
            <a:noFill/>
          </a:ln>
        </p:spPr>
      </p:sp>
      <p:sp>
        <p:nvSpPr>
          <p:cNvPr id="815" name="Google Shape;815;p73"/>
          <p:cNvSpPr txBox="1"/>
          <p:nvPr>
            <p:ph type="title"/>
          </p:nvPr>
        </p:nvSpPr>
        <p:spPr>
          <a:xfrm>
            <a:off x="3279925" y="403975"/>
            <a:ext cx="54435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6" name="Google Shape;816;p73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817" name="Google Shape;817;p73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8" name="Google Shape;818;p73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73"/>
          <p:cNvSpPr txBox="1"/>
          <p:nvPr>
            <p:ph idx="1" type="body"/>
          </p:nvPr>
        </p:nvSpPr>
        <p:spPr>
          <a:xfrm>
            <a:off x="3279775" y="1244600"/>
            <a:ext cx="5443500" cy="3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 + Photos">
  <p:cSld name="Photo-11A"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74"/>
          <p:cNvSpPr txBox="1"/>
          <p:nvPr>
            <p:ph idx="1" type="body"/>
          </p:nvPr>
        </p:nvSpPr>
        <p:spPr>
          <a:xfrm>
            <a:off x="402150" y="1245350"/>
            <a:ext cx="8321400" cy="10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22" name="Google Shape;822;p74"/>
          <p:cNvSpPr/>
          <p:nvPr/>
        </p:nvSpPr>
        <p:spPr>
          <a:xfrm>
            <a:off x="403650" y="314825"/>
            <a:ext cx="1139400" cy="6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74"/>
          <p:cNvSpPr txBox="1"/>
          <p:nvPr>
            <p:ph type="title"/>
          </p:nvPr>
        </p:nvSpPr>
        <p:spPr>
          <a:xfrm>
            <a:off x="403650" y="403977"/>
            <a:ext cx="82641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4" name="Google Shape;824;p74"/>
          <p:cNvSpPr txBox="1"/>
          <p:nvPr>
            <p:ph idx="11" type="ftr"/>
          </p:nvPr>
        </p:nvSpPr>
        <p:spPr>
          <a:xfrm>
            <a:off x="403651" y="4725397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825" name="Google Shape;825;p74"/>
          <p:cNvSpPr/>
          <p:nvPr>
            <p:ph idx="2" type="pic"/>
          </p:nvPr>
        </p:nvSpPr>
        <p:spPr>
          <a:xfrm>
            <a:off x="403650" y="3125675"/>
            <a:ext cx="2532900" cy="1599600"/>
          </a:xfrm>
          <a:prstGeom prst="rect">
            <a:avLst/>
          </a:prstGeom>
          <a:noFill/>
          <a:ln>
            <a:noFill/>
          </a:ln>
        </p:spPr>
      </p:sp>
      <p:sp>
        <p:nvSpPr>
          <p:cNvPr id="826" name="Google Shape;826;p74"/>
          <p:cNvSpPr/>
          <p:nvPr>
            <p:ph idx="3" type="pic"/>
          </p:nvPr>
        </p:nvSpPr>
        <p:spPr>
          <a:xfrm>
            <a:off x="3356025" y="3125775"/>
            <a:ext cx="2508000" cy="1599600"/>
          </a:xfrm>
          <a:prstGeom prst="rect">
            <a:avLst/>
          </a:prstGeom>
          <a:noFill/>
          <a:ln>
            <a:noFill/>
          </a:ln>
        </p:spPr>
      </p:sp>
      <p:sp>
        <p:nvSpPr>
          <p:cNvPr id="827" name="Google Shape;827;p74"/>
          <p:cNvSpPr/>
          <p:nvPr>
            <p:ph idx="4" type="pic"/>
          </p:nvPr>
        </p:nvSpPr>
        <p:spPr>
          <a:xfrm>
            <a:off x="6217600" y="3125725"/>
            <a:ext cx="2508000" cy="1599600"/>
          </a:xfrm>
          <a:prstGeom prst="rect">
            <a:avLst/>
          </a:prstGeom>
          <a:noFill/>
          <a:ln>
            <a:noFill/>
          </a:ln>
        </p:spPr>
      </p:sp>
      <p:sp>
        <p:nvSpPr>
          <p:cNvPr id="828" name="Google Shape;828;p74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9" name="Google Shape;829;p74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74"/>
          <p:cNvSpPr txBox="1"/>
          <p:nvPr>
            <p:ph idx="5" type="body"/>
          </p:nvPr>
        </p:nvSpPr>
        <p:spPr>
          <a:xfrm>
            <a:off x="403950" y="2595575"/>
            <a:ext cx="25329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31" name="Google Shape;831;p74"/>
          <p:cNvSpPr txBox="1"/>
          <p:nvPr>
            <p:ph idx="6" type="body"/>
          </p:nvPr>
        </p:nvSpPr>
        <p:spPr>
          <a:xfrm>
            <a:off x="3279775" y="2595575"/>
            <a:ext cx="2596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32" name="Google Shape;832;p74"/>
          <p:cNvSpPr txBox="1"/>
          <p:nvPr>
            <p:ph idx="7" type="body"/>
          </p:nvPr>
        </p:nvSpPr>
        <p:spPr>
          <a:xfrm>
            <a:off x="6219500" y="2595575"/>
            <a:ext cx="25329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+ Photos">
  <p:cSld name="Photo-12A"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75"/>
          <p:cNvSpPr/>
          <p:nvPr>
            <p:ph idx="2" type="pic"/>
          </p:nvPr>
        </p:nvSpPr>
        <p:spPr>
          <a:xfrm>
            <a:off x="430101" y="2414722"/>
            <a:ext cx="1854000" cy="1746300"/>
          </a:xfrm>
          <a:prstGeom prst="rect">
            <a:avLst/>
          </a:prstGeom>
          <a:noFill/>
          <a:ln>
            <a:noFill/>
          </a:ln>
        </p:spPr>
      </p:sp>
      <p:sp>
        <p:nvSpPr>
          <p:cNvPr id="835" name="Google Shape;835;p75"/>
          <p:cNvSpPr/>
          <p:nvPr>
            <p:ph idx="3" type="pic"/>
          </p:nvPr>
        </p:nvSpPr>
        <p:spPr>
          <a:xfrm>
            <a:off x="2543050" y="2414179"/>
            <a:ext cx="1854000" cy="1751100"/>
          </a:xfrm>
          <a:prstGeom prst="rect">
            <a:avLst/>
          </a:prstGeom>
          <a:noFill/>
          <a:ln>
            <a:noFill/>
          </a:ln>
        </p:spPr>
      </p:sp>
      <p:sp>
        <p:nvSpPr>
          <p:cNvPr id="836" name="Google Shape;836;p75"/>
          <p:cNvSpPr/>
          <p:nvPr>
            <p:ph idx="4" type="pic"/>
          </p:nvPr>
        </p:nvSpPr>
        <p:spPr>
          <a:xfrm>
            <a:off x="4756475" y="2414179"/>
            <a:ext cx="1854000" cy="1751100"/>
          </a:xfrm>
          <a:prstGeom prst="rect">
            <a:avLst/>
          </a:prstGeom>
          <a:noFill/>
          <a:ln>
            <a:noFill/>
          </a:ln>
        </p:spPr>
      </p:sp>
      <p:sp>
        <p:nvSpPr>
          <p:cNvPr id="837" name="Google Shape;837;p75"/>
          <p:cNvSpPr/>
          <p:nvPr>
            <p:ph idx="5" type="pic"/>
          </p:nvPr>
        </p:nvSpPr>
        <p:spPr>
          <a:xfrm>
            <a:off x="6869424" y="2414187"/>
            <a:ext cx="1854000" cy="1751100"/>
          </a:xfrm>
          <a:prstGeom prst="rect">
            <a:avLst/>
          </a:prstGeom>
          <a:noFill/>
          <a:ln>
            <a:noFill/>
          </a:ln>
        </p:spPr>
      </p:sp>
      <p:sp>
        <p:nvSpPr>
          <p:cNvPr id="838" name="Google Shape;838;p75"/>
          <p:cNvSpPr/>
          <p:nvPr/>
        </p:nvSpPr>
        <p:spPr>
          <a:xfrm>
            <a:off x="403650" y="314825"/>
            <a:ext cx="1139400" cy="6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75"/>
          <p:cNvSpPr txBox="1"/>
          <p:nvPr>
            <p:ph type="title"/>
          </p:nvPr>
        </p:nvSpPr>
        <p:spPr>
          <a:xfrm>
            <a:off x="403650" y="403977"/>
            <a:ext cx="82641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0" name="Google Shape;840;p75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841" name="Google Shape;841;p75"/>
          <p:cNvSpPr txBox="1"/>
          <p:nvPr>
            <p:ph idx="1" type="body"/>
          </p:nvPr>
        </p:nvSpPr>
        <p:spPr>
          <a:xfrm>
            <a:off x="403650" y="4218625"/>
            <a:ext cx="1854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2" name="Google Shape;842;p75"/>
          <p:cNvSpPr txBox="1"/>
          <p:nvPr>
            <p:ph idx="6" type="body"/>
          </p:nvPr>
        </p:nvSpPr>
        <p:spPr>
          <a:xfrm>
            <a:off x="2543050" y="4218625"/>
            <a:ext cx="1854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75"/>
          <p:cNvSpPr txBox="1"/>
          <p:nvPr>
            <p:ph idx="7" type="body"/>
          </p:nvPr>
        </p:nvSpPr>
        <p:spPr>
          <a:xfrm>
            <a:off x="4756475" y="4218625"/>
            <a:ext cx="1854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4" name="Google Shape;844;p75"/>
          <p:cNvSpPr txBox="1"/>
          <p:nvPr>
            <p:ph idx="8" type="body"/>
          </p:nvPr>
        </p:nvSpPr>
        <p:spPr>
          <a:xfrm>
            <a:off x="6869425" y="4218625"/>
            <a:ext cx="1854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5" name="Google Shape;845;p75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6" name="Google Shape;846;p75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75"/>
          <p:cNvSpPr txBox="1"/>
          <p:nvPr>
            <p:ph idx="9" type="body"/>
          </p:nvPr>
        </p:nvSpPr>
        <p:spPr>
          <a:xfrm>
            <a:off x="402150" y="1245350"/>
            <a:ext cx="8321400" cy="11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mo Intro">
  <p:cSld name="Demo Intro">
    <p:bg>
      <p:bgPr>
        <a:solidFill>
          <a:schemeClr val="dk1"/>
        </a:solidFill>
      </p:bgPr>
    </p:bg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76"/>
          <p:cNvSpPr txBox="1"/>
          <p:nvPr>
            <p:ph idx="1" type="body"/>
          </p:nvPr>
        </p:nvSpPr>
        <p:spPr>
          <a:xfrm>
            <a:off x="403650" y="3304050"/>
            <a:ext cx="8319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76"/>
          <p:cNvSpPr txBox="1"/>
          <p:nvPr>
            <p:ph idx="11" type="ftr"/>
          </p:nvPr>
        </p:nvSpPr>
        <p:spPr>
          <a:xfrm>
            <a:off x="403651" y="4725399"/>
            <a:ext cx="2799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grpSp>
        <p:nvGrpSpPr>
          <p:cNvPr id="851" name="Google Shape;851;p76"/>
          <p:cNvGrpSpPr/>
          <p:nvPr/>
        </p:nvGrpSpPr>
        <p:grpSpPr>
          <a:xfrm>
            <a:off x="2567478" y="1435850"/>
            <a:ext cx="4037743" cy="1705509"/>
            <a:chOff x="2567477" y="1435848"/>
            <a:chExt cx="4037743" cy="1705509"/>
          </a:xfrm>
        </p:grpSpPr>
        <p:sp>
          <p:nvSpPr>
            <p:cNvPr id="852" name="Google Shape;852;p76"/>
            <p:cNvSpPr/>
            <p:nvPr/>
          </p:nvSpPr>
          <p:spPr>
            <a:xfrm rot="10800000">
              <a:off x="2567477" y="1435848"/>
              <a:ext cx="4037743" cy="1705509"/>
            </a:xfrm>
            <a:custGeom>
              <a:rect b="b" l="l" r="r" t="t"/>
              <a:pathLst>
                <a:path extrusionOk="0" h="1705509" w="4037743">
                  <a:moveTo>
                    <a:pt x="4001409" y="1705509"/>
                  </a:moveTo>
                  <a:lnTo>
                    <a:pt x="36334" y="1705509"/>
                  </a:lnTo>
                  <a:cubicBezTo>
                    <a:pt x="16267" y="1705509"/>
                    <a:pt x="0" y="1689242"/>
                    <a:pt x="0" y="1669175"/>
                  </a:cubicBezTo>
                  <a:lnTo>
                    <a:pt x="0" y="303461"/>
                  </a:lnTo>
                  <a:cubicBezTo>
                    <a:pt x="0" y="283394"/>
                    <a:pt x="16267" y="267127"/>
                    <a:pt x="36334" y="267127"/>
                  </a:cubicBezTo>
                  <a:lnTo>
                    <a:pt x="1863939" y="267127"/>
                  </a:lnTo>
                  <a:lnTo>
                    <a:pt x="2018873" y="0"/>
                  </a:lnTo>
                  <a:lnTo>
                    <a:pt x="2173806" y="267127"/>
                  </a:lnTo>
                  <a:lnTo>
                    <a:pt x="4001409" y="267127"/>
                  </a:lnTo>
                  <a:cubicBezTo>
                    <a:pt x="4021476" y="267127"/>
                    <a:pt x="4037743" y="283394"/>
                    <a:pt x="4037743" y="303461"/>
                  </a:cubicBezTo>
                  <a:lnTo>
                    <a:pt x="4037743" y="1669175"/>
                  </a:lnTo>
                  <a:cubicBezTo>
                    <a:pt x="4037743" y="1689242"/>
                    <a:pt x="4021476" y="1705509"/>
                    <a:pt x="4001409" y="1705509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793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38" lvl="0" marL="91438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76"/>
            <p:cNvSpPr/>
            <p:nvPr/>
          </p:nvSpPr>
          <p:spPr>
            <a:xfrm>
              <a:off x="4133194" y="1749141"/>
              <a:ext cx="2270590" cy="830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Arial"/>
                <a:buNone/>
              </a:pPr>
              <a:r>
                <a:rPr b="0" i="0" lang="en" sz="4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DEMO</a:t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4" name="Google Shape;854;p76"/>
            <p:cNvSpPr/>
            <p:nvPr/>
          </p:nvSpPr>
          <p:spPr>
            <a:xfrm>
              <a:off x="2608933" y="1477847"/>
              <a:ext cx="1371600" cy="1371816"/>
            </a:xfrm>
            <a:custGeom>
              <a:rect b="b" l="l" r="r" t="t"/>
              <a:pathLst>
                <a:path extrusionOk="0" h="1357149" w="1356935">
                  <a:moveTo>
                    <a:pt x="0" y="0"/>
                  </a:moveTo>
                  <a:lnTo>
                    <a:pt x="1355558" y="0"/>
                  </a:lnTo>
                  <a:lnTo>
                    <a:pt x="1356935" y="588222"/>
                  </a:lnTo>
                  <a:lnTo>
                    <a:pt x="1284968" y="677891"/>
                  </a:lnTo>
                  <a:lnTo>
                    <a:pt x="1356935" y="763713"/>
                  </a:lnTo>
                  <a:lnTo>
                    <a:pt x="1355558" y="1357149"/>
                  </a:lnTo>
                  <a:lnTo>
                    <a:pt x="0" y="135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38" lvl="0" marL="91438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76"/>
            <p:cNvSpPr/>
            <p:nvPr/>
          </p:nvSpPr>
          <p:spPr>
            <a:xfrm rot="5400000">
              <a:off x="3215081" y="2120452"/>
              <a:ext cx="1421316" cy="77506"/>
            </a:xfrm>
            <a:custGeom>
              <a:rect b="b" l="l" r="r" t="t"/>
              <a:pathLst>
                <a:path extrusionOk="0" h="368" w="6135">
                  <a:moveTo>
                    <a:pt x="0" y="0"/>
                  </a:moveTo>
                  <a:lnTo>
                    <a:pt x="2726" y="0"/>
                  </a:lnTo>
                  <a:lnTo>
                    <a:pt x="3090" y="368"/>
                  </a:lnTo>
                  <a:lnTo>
                    <a:pt x="3440" y="0"/>
                  </a:lnTo>
                  <a:lnTo>
                    <a:pt x="6135" y="0"/>
                  </a:lnTo>
                </a:path>
              </a:pathLst>
            </a:custGeom>
            <a:noFill/>
            <a:ln cap="rnd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76"/>
            <p:cNvSpPr/>
            <p:nvPr/>
          </p:nvSpPr>
          <p:spPr>
            <a:xfrm>
              <a:off x="2988945" y="1860769"/>
              <a:ext cx="596912" cy="596871"/>
            </a:xfrm>
            <a:custGeom>
              <a:rect b="b" l="l" r="r" t="t"/>
              <a:pathLst>
                <a:path extrusionOk="0" h="21057" w="20954">
                  <a:moveTo>
                    <a:pt x="17610" y="7168"/>
                  </a:moveTo>
                  <a:cubicBezTo>
                    <a:pt x="16256" y="7168"/>
                    <a:pt x="15158" y="6064"/>
                    <a:pt x="15158" y="4703"/>
                  </a:cubicBezTo>
                  <a:cubicBezTo>
                    <a:pt x="15158" y="3343"/>
                    <a:pt x="16256" y="2239"/>
                    <a:pt x="17610" y="2239"/>
                  </a:cubicBezTo>
                  <a:cubicBezTo>
                    <a:pt x="18964" y="2239"/>
                    <a:pt x="20062" y="3343"/>
                    <a:pt x="20062" y="4703"/>
                  </a:cubicBezTo>
                  <a:cubicBezTo>
                    <a:pt x="20062" y="6064"/>
                    <a:pt x="18964" y="7168"/>
                    <a:pt x="17610" y="7168"/>
                  </a:cubicBezTo>
                  <a:close/>
                  <a:moveTo>
                    <a:pt x="10700" y="6262"/>
                  </a:moveTo>
                  <a:lnTo>
                    <a:pt x="10700" y="3807"/>
                  </a:lnTo>
                  <a:cubicBezTo>
                    <a:pt x="10700" y="2941"/>
                    <a:pt x="10001" y="2239"/>
                    <a:pt x="9139" y="2239"/>
                  </a:cubicBezTo>
                  <a:cubicBezTo>
                    <a:pt x="8278" y="2239"/>
                    <a:pt x="7579" y="2941"/>
                    <a:pt x="7579" y="3807"/>
                  </a:cubicBezTo>
                  <a:lnTo>
                    <a:pt x="7579" y="6262"/>
                  </a:lnTo>
                  <a:cubicBezTo>
                    <a:pt x="7225" y="6034"/>
                    <a:pt x="6924" y="5732"/>
                    <a:pt x="6698" y="5376"/>
                  </a:cubicBezTo>
                  <a:cubicBezTo>
                    <a:pt x="5836" y="4021"/>
                    <a:pt x="6230" y="2220"/>
                    <a:pt x="7579" y="1354"/>
                  </a:cubicBezTo>
                  <a:cubicBezTo>
                    <a:pt x="8928" y="488"/>
                    <a:pt x="10720" y="884"/>
                    <a:pt x="11581" y="2240"/>
                  </a:cubicBezTo>
                  <a:cubicBezTo>
                    <a:pt x="12443" y="3595"/>
                    <a:pt x="12049" y="5396"/>
                    <a:pt x="10700" y="6262"/>
                  </a:cubicBezTo>
                  <a:close/>
                  <a:moveTo>
                    <a:pt x="11083" y="8128"/>
                  </a:moveTo>
                  <a:cubicBezTo>
                    <a:pt x="11390" y="7981"/>
                    <a:pt x="11758" y="8090"/>
                    <a:pt x="11937" y="8381"/>
                  </a:cubicBezTo>
                  <a:lnTo>
                    <a:pt x="12037" y="8542"/>
                  </a:lnTo>
                  <a:lnTo>
                    <a:pt x="12037" y="9856"/>
                  </a:lnTo>
                  <a:cubicBezTo>
                    <a:pt x="12037" y="10453"/>
                    <a:pt x="12929" y="10453"/>
                    <a:pt x="12929" y="9856"/>
                  </a:cubicBezTo>
                  <a:lnTo>
                    <a:pt x="12929" y="8837"/>
                  </a:lnTo>
                  <a:lnTo>
                    <a:pt x="13211" y="8635"/>
                  </a:lnTo>
                  <a:cubicBezTo>
                    <a:pt x="13315" y="8561"/>
                    <a:pt x="13439" y="8518"/>
                    <a:pt x="13567" y="8512"/>
                  </a:cubicBezTo>
                  <a:cubicBezTo>
                    <a:pt x="13936" y="8495"/>
                    <a:pt x="14249" y="8782"/>
                    <a:pt x="14266" y="9153"/>
                  </a:cubicBezTo>
                  <a:lnTo>
                    <a:pt x="14274" y="9318"/>
                  </a:lnTo>
                  <a:cubicBezTo>
                    <a:pt x="14269" y="9347"/>
                    <a:pt x="14266" y="9377"/>
                    <a:pt x="14266" y="9408"/>
                  </a:cubicBezTo>
                  <a:lnTo>
                    <a:pt x="14266" y="10752"/>
                  </a:lnTo>
                  <a:cubicBezTo>
                    <a:pt x="14266" y="11349"/>
                    <a:pt x="15158" y="11349"/>
                    <a:pt x="15158" y="10752"/>
                  </a:cubicBezTo>
                  <a:lnTo>
                    <a:pt x="15158" y="10105"/>
                  </a:lnTo>
                  <a:lnTo>
                    <a:pt x="15542" y="9920"/>
                  </a:lnTo>
                  <a:cubicBezTo>
                    <a:pt x="15631" y="9878"/>
                    <a:pt x="15728" y="9856"/>
                    <a:pt x="15827" y="9856"/>
                  </a:cubicBezTo>
                  <a:cubicBezTo>
                    <a:pt x="16196" y="9856"/>
                    <a:pt x="16496" y="10157"/>
                    <a:pt x="16496" y="10528"/>
                  </a:cubicBezTo>
                  <a:lnTo>
                    <a:pt x="16492" y="15231"/>
                  </a:lnTo>
                  <a:cubicBezTo>
                    <a:pt x="16392" y="17964"/>
                    <a:pt x="14130" y="20161"/>
                    <a:pt x="11369" y="20161"/>
                  </a:cubicBezTo>
                  <a:cubicBezTo>
                    <a:pt x="9834" y="20163"/>
                    <a:pt x="8380" y="19472"/>
                    <a:pt x="7407" y="18280"/>
                  </a:cubicBezTo>
                  <a:cubicBezTo>
                    <a:pt x="6033" y="16208"/>
                    <a:pt x="5350" y="14765"/>
                    <a:pt x="5350" y="14112"/>
                  </a:cubicBezTo>
                  <a:cubicBezTo>
                    <a:pt x="5350" y="12649"/>
                    <a:pt x="6371" y="10769"/>
                    <a:pt x="7579" y="9672"/>
                  </a:cubicBezTo>
                  <a:lnTo>
                    <a:pt x="7579" y="12544"/>
                  </a:lnTo>
                  <a:cubicBezTo>
                    <a:pt x="7579" y="12792"/>
                    <a:pt x="7779" y="12992"/>
                    <a:pt x="8025" y="12992"/>
                  </a:cubicBezTo>
                  <a:cubicBezTo>
                    <a:pt x="8271" y="12992"/>
                    <a:pt x="8471" y="12792"/>
                    <a:pt x="8471" y="12544"/>
                  </a:cubicBezTo>
                  <a:lnTo>
                    <a:pt x="8471" y="3807"/>
                  </a:lnTo>
                  <a:cubicBezTo>
                    <a:pt x="8471" y="3436"/>
                    <a:pt x="8770" y="3135"/>
                    <a:pt x="9139" y="3135"/>
                  </a:cubicBezTo>
                  <a:cubicBezTo>
                    <a:pt x="9509" y="3135"/>
                    <a:pt x="9808" y="3436"/>
                    <a:pt x="9808" y="3807"/>
                  </a:cubicBezTo>
                  <a:lnTo>
                    <a:pt x="9808" y="9408"/>
                  </a:lnTo>
                  <a:cubicBezTo>
                    <a:pt x="9808" y="9655"/>
                    <a:pt x="10008" y="9856"/>
                    <a:pt x="10254" y="9856"/>
                  </a:cubicBezTo>
                  <a:cubicBezTo>
                    <a:pt x="10500" y="9856"/>
                    <a:pt x="10700" y="9655"/>
                    <a:pt x="10700" y="9408"/>
                  </a:cubicBezTo>
                  <a:lnTo>
                    <a:pt x="10700" y="8310"/>
                  </a:lnTo>
                  <a:cubicBezTo>
                    <a:pt x="10700" y="8310"/>
                    <a:pt x="11083" y="8128"/>
                    <a:pt x="11083" y="8128"/>
                  </a:cubicBezTo>
                  <a:close/>
                  <a:moveTo>
                    <a:pt x="2452" y="10752"/>
                  </a:moveTo>
                  <a:cubicBezTo>
                    <a:pt x="1590" y="10752"/>
                    <a:pt x="892" y="10050"/>
                    <a:pt x="892" y="9184"/>
                  </a:cubicBezTo>
                  <a:cubicBezTo>
                    <a:pt x="892" y="8318"/>
                    <a:pt x="1590" y="7616"/>
                    <a:pt x="2452" y="7616"/>
                  </a:cubicBezTo>
                  <a:cubicBezTo>
                    <a:pt x="3314" y="7616"/>
                    <a:pt x="4012" y="8318"/>
                    <a:pt x="4012" y="9184"/>
                  </a:cubicBezTo>
                  <a:cubicBezTo>
                    <a:pt x="4012" y="10050"/>
                    <a:pt x="3314" y="10752"/>
                    <a:pt x="2452" y="10752"/>
                  </a:cubicBezTo>
                  <a:close/>
                  <a:moveTo>
                    <a:pt x="18298" y="1413"/>
                  </a:moveTo>
                  <a:cubicBezTo>
                    <a:pt x="16491" y="1030"/>
                    <a:pt x="14718" y="2193"/>
                    <a:pt x="14338" y="4009"/>
                  </a:cubicBezTo>
                  <a:lnTo>
                    <a:pt x="12929" y="3832"/>
                  </a:lnTo>
                  <a:cubicBezTo>
                    <a:pt x="12933" y="3197"/>
                    <a:pt x="12779" y="2572"/>
                    <a:pt x="12481" y="2012"/>
                  </a:cubicBezTo>
                  <a:cubicBezTo>
                    <a:pt x="11493" y="158"/>
                    <a:pt x="9197" y="-541"/>
                    <a:pt x="7351" y="451"/>
                  </a:cubicBezTo>
                  <a:cubicBezTo>
                    <a:pt x="5506" y="1444"/>
                    <a:pt x="4811" y="3752"/>
                    <a:pt x="5799" y="5606"/>
                  </a:cubicBezTo>
                  <a:lnTo>
                    <a:pt x="3859" y="7165"/>
                  </a:lnTo>
                  <a:cubicBezTo>
                    <a:pt x="3029" y="6581"/>
                    <a:pt x="1925" y="6570"/>
                    <a:pt x="1084" y="7139"/>
                  </a:cubicBezTo>
                  <a:cubicBezTo>
                    <a:pt x="-40" y="7899"/>
                    <a:pt x="-338" y="9430"/>
                    <a:pt x="418" y="10559"/>
                  </a:cubicBezTo>
                  <a:cubicBezTo>
                    <a:pt x="1173" y="11688"/>
                    <a:pt x="2697" y="11988"/>
                    <a:pt x="3821" y="11228"/>
                  </a:cubicBezTo>
                  <a:cubicBezTo>
                    <a:pt x="4945" y="10469"/>
                    <a:pt x="5243" y="8938"/>
                    <a:pt x="4487" y="7808"/>
                  </a:cubicBezTo>
                  <a:lnTo>
                    <a:pt x="6311" y="6342"/>
                  </a:lnTo>
                  <a:cubicBezTo>
                    <a:pt x="6664" y="6739"/>
                    <a:pt x="7096" y="7059"/>
                    <a:pt x="7579" y="7279"/>
                  </a:cubicBezTo>
                  <a:lnTo>
                    <a:pt x="7579" y="7279"/>
                  </a:lnTo>
                  <a:lnTo>
                    <a:pt x="7579" y="8529"/>
                  </a:lnTo>
                  <a:cubicBezTo>
                    <a:pt x="5889" y="9697"/>
                    <a:pt x="4458" y="12185"/>
                    <a:pt x="4458" y="14112"/>
                  </a:cubicBezTo>
                  <a:cubicBezTo>
                    <a:pt x="4458" y="15033"/>
                    <a:pt x="5231" y="16613"/>
                    <a:pt x="6665" y="18776"/>
                  </a:cubicBezTo>
                  <a:lnTo>
                    <a:pt x="6719" y="18849"/>
                  </a:lnTo>
                  <a:cubicBezTo>
                    <a:pt x="7861" y="20249"/>
                    <a:pt x="9568" y="21059"/>
                    <a:pt x="11369" y="21057"/>
                  </a:cubicBezTo>
                  <a:cubicBezTo>
                    <a:pt x="14601" y="21057"/>
                    <a:pt x="17265" y="18486"/>
                    <a:pt x="17383" y="15265"/>
                  </a:cubicBezTo>
                  <a:lnTo>
                    <a:pt x="17387" y="10529"/>
                  </a:lnTo>
                  <a:cubicBezTo>
                    <a:pt x="17387" y="10296"/>
                    <a:pt x="17336" y="10065"/>
                    <a:pt x="17236" y="9855"/>
                  </a:cubicBezTo>
                  <a:cubicBezTo>
                    <a:pt x="16866" y="9072"/>
                    <a:pt x="15935" y="8740"/>
                    <a:pt x="15157" y="9112"/>
                  </a:cubicBezTo>
                  <a:cubicBezTo>
                    <a:pt x="15143" y="8811"/>
                    <a:pt x="15043" y="8520"/>
                    <a:pt x="14869" y="8274"/>
                  </a:cubicBezTo>
                  <a:cubicBezTo>
                    <a:pt x="14370" y="7569"/>
                    <a:pt x="13395" y="7404"/>
                    <a:pt x="12693" y="7906"/>
                  </a:cubicBezTo>
                  <a:cubicBezTo>
                    <a:pt x="12274" y="7229"/>
                    <a:pt x="11416" y="6977"/>
                    <a:pt x="10700" y="7319"/>
                  </a:cubicBezTo>
                  <a:lnTo>
                    <a:pt x="10700" y="7279"/>
                  </a:lnTo>
                  <a:cubicBezTo>
                    <a:pt x="11758" y="6797"/>
                    <a:pt x="12539" y="5855"/>
                    <a:pt x="12819" y="4721"/>
                  </a:cubicBezTo>
                  <a:lnTo>
                    <a:pt x="14272" y="4904"/>
                  </a:lnTo>
                  <a:cubicBezTo>
                    <a:pt x="14363" y="6414"/>
                    <a:pt x="15448" y="7678"/>
                    <a:pt x="16922" y="7989"/>
                  </a:cubicBezTo>
                  <a:cubicBezTo>
                    <a:pt x="18729" y="8371"/>
                    <a:pt x="20502" y="7209"/>
                    <a:pt x="20882" y="5393"/>
                  </a:cubicBezTo>
                  <a:cubicBezTo>
                    <a:pt x="21262" y="3577"/>
                    <a:pt x="20105" y="1795"/>
                    <a:pt x="18298" y="14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7" name="Google Shape;857;p76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76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9" name="Google Shape;859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38" y="4838531"/>
            <a:ext cx="142715" cy="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 Intro">
  <p:cSld name="Video Intro">
    <p:bg>
      <p:bgPr>
        <a:solidFill>
          <a:schemeClr val="dk1"/>
        </a:solidFill>
      </p:bgPr>
    </p:bg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77"/>
          <p:cNvSpPr txBox="1"/>
          <p:nvPr>
            <p:ph idx="1" type="body"/>
          </p:nvPr>
        </p:nvSpPr>
        <p:spPr>
          <a:xfrm>
            <a:off x="403650" y="3304050"/>
            <a:ext cx="8319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2" name="Google Shape;862;p77"/>
          <p:cNvSpPr txBox="1"/>
          <p:nvPr>
            <p:ph idx="11" type="ftr"/>
          </p:nvPr>
        </p:nvSpPr>
        <p:spPr>
          <a:xfrm>
            <a:off x="403651" y="4725398"/>
            <a:ext cx="2799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grpSp>
        <p:nvGrpSpPr>
          <p:cNvPr id="863" name="Google Shape;863;p77"/>
          <p:cNvGrpSpPr/>
          <p:nvPr/>
        </p:nvGrpSpPr>
        <p:grpSpPr>
          <a:xfrm>
            <a:off x="2567478" y="1435850"/>
            <a:ext cx="4037743" cy="1705509"/>
            <a:chOff x="2567477" y="1435848"/>
            <a:chExt cx="4037743" cy="1705509"/>
          </a:xfrm>
        </p:grpSpPr>
        <p:sp>
          <p:nvSpPr>
            <p:cNvPr id="864" name="Google Shape;864;p77"/>
            <p:cNvSpPr/>
            <p:nvPr/>
          </p:nvSpPr>
          <p:spPr>
            <a:xfrm rot="10800000">
              <a:off x="2567477" y="1435848"/>
              <a:ext cx="4037743" cy="1705509"/>
            </a:xfrm>
            <a:custGeom>
              <a:rect b="b" l="l" r="r" t="t"/>
              <a:pathLst>
                <a:path extrusionOk="0" h="1705509" w="4037743">
                  <a:moveTo>
                    <a:pt x="4001409" y="1705509"/>
                  </a:moveTo>
                  <a:lnTo>
                    <a:pt x="36334" y="1705509"/>
                  </a:lnTo>
                  <a:cubicBezTo>
                    <a:pt x="16267" y="1705509"/>
                    <a:pt x="0" y="1689242"/>
                    <a:pt x="0" y="1669175"/>
                  </a:cubicBezTo>
                  <a:lnTo>
                    <a:pt x="0" y="303461"/>
                  </a:lnTo>
                  <a:cubicBezTo>
                    <a:pt x="0" y="283394"/>
                    <a:pt x="16267" y="267127"/>
                    <a:pt x="36334" y="267127"/>
                  </a:cubicBezTo>
                  <a:lnTo>
                    <a:pt x="1863939" y="267127"/>
                  </a:lnTo>
                  <a:lnTo>
                    <a:pt x="2018873" y="0"/>
                  </a:lnTo>
                  <a:lnTo>
                    <a:pt x="2173806" y="267127"/>
                  </a:lnTo>
                  <a:lnTo>
                    <a:pt x="4001409" y="267127"/>
                  </a:lnTo>
                  <a:cubicBezTo>
                    <a:pt x="4021476" y="267127"/>
                    <a:pt x="4037743" y="283394"/>
                    <a:pt x="4037743" y="303461"/>
                  </a:cubicBezTo>
                  <a:lnTo>
                    <a:pt x="4037743" y="1669175"/>
                  </a:lnTo>
                  <a:cubicBezTo>
                    <a:pt x="4037743" y="1689242"/>
                    <a:pt x="4021476" y="1705509"/>
                    <a:pt x="4001409" y="1705509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793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38" lvl="0" marL="91438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77"/>
            <p:cNvSpPr/>
            <p:nvPr/>
          </p:nvSpPr>
          <p:spPr>
            <a:xfrm>
              <a:off x="4133194" y="1749141"/>
              <a:ext cx="2270590" cy="830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Arial"/>
                <a:buNone/>
              </a:pPr>
              <a:r>
                <a:rPr b="0" i="0" lang="en" sz="4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VIDEO</a:t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6" name="Google Shape;866;p77"/>
            <p:cNvSpPr/>
            <p:nvPr/>
          </p:nvSpPr>
          <p:spPr>
            <a:xfrm>
              <a:off x="2608933" y="1477847"/>
              <a:ext cx="1371600" cy="1371816"/>
            </a:xfrm>
            <a:custGeom>
              <a:rect b="b" l="l" r="r" t="t"/>
              <a:pathLst>
                <a:path extrusionOk="0" h="1357149" w="1356935">
                  <a:moveTo>
                    <a:pt x="0" y="0"/>
                  </a:moveTo>
                  <a:lnTo>
                    <a:pt x="1355558" y="0"/>
                  </a:lnTo>
                  <a:lnTo>
                    <a:pt x="1356935" y="588222"/>
                  </a:lnTo>
                  <a:lnTo>
                    <a:pt x="1284968" y="677891"/>
                  </a:lnTo>
                  <a:lnTo>
                    <a:pt x="1356935" y="763713"/>
                  </a:lnTo>
                  <a:lnTo>
                    <a:pt x="1355558" y="1357149"/>
                  </a:lnTo>
                  <a:lnTo>
                    <a:pt x="0" y="135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38" lvl="0" marL="91438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77"/>
            <p:cNvSpPr/>
            <p:nvPr/>
          </p:nvSpPr>
          <p:spPr>
            <a:xfrm rot="5400000">
              <a:off x="3215081" y="2120452"/>
              <a:ext cx="1421316" cy="77506"/>
            </a:xfrm>
            <a:custGeom>
              <a:rect b="b" l="l" r="r" t="t"/>
              <a:pathLst>
                <a:path extrusionOk="0" h="368" w="6135">
                  <a:moveTo>
                    <a:pt x="0" y="0"/>
                  </a:moveTo>
                  <a:lnTo>
                    <a:pt x="2726" y="0"/>
                  </a:lnTo>
                  <a:lnTo>
                    <a:pt x="3090" y="368"/>
                  </a:lnTo>
                  <a:lnTo>
                    <a:pt x="3440" y="0"/>
                  </a:lnTo>
                  <a:lnTo>
                    <a:pt x="6135" y="0"/>
                  </a:lnTo>
                </a:path>
              </a:pathLst>
            </a:custGeom>
            <a:noFill/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77"/>
            <p:cNvSpPr/>
            <p:nvPr/>
          </p:nvSpPr>
          <p:spPr>
            <a:xfrm>
              <a:off x="2958325" y="1854405"/>
              <a:ext cx="609600" cy="609600"/>
            </a:xfrm>
            <a:custGeom>
              <a:rect b="b" l="l" r="r" t="t"/>
              <a:pathLst>
                <a:path extrusionOk="0" h="21600" w="21600">
                  <a:moveTo>
                    <a:pt x="15053" y="10386"/>
                  </a:moveTo>
                  <a:lnTo>
                    <a:pt x="15053" y="10391"/>
                  </a:lnTo>
                  <a:cubicBezTo>
                    <a:pt x="15205" y="10473"/>
                    <a:pt x="15300" y="10631"/>
                    <a:pt x="15300" y="10802"/>
                  </a:cubicBezTo>
                  <a:cubicBezTo>
                    <a:pt x="15300" y="10974"/>
                    <a:pt x="15205" y="11132"/>
                    <a:pt x="15053" y="11214"/>
                  </a:cubicBezTo>
                  <a:lnTo>
                    <a:pt x="8821" y="14779"/>
                  </a:lnTo>
                  <a:cubicBezTo>
                    <a:pt x="8674" y="14871"/>
                    <a:pt x="8487" y="14874"/>
                    <a:pt x="8336" y="14788"/>
                  </a:cubicBezTo>
                  <a:cubicBezTo>
                    <a:pt x="8186" y="14702"/>
                    <a:pt x="8095" y="14541"/>
                    <a:pt x="8100" y="14368"/>
                  </a:cubicBezTo>
                  <a:lnTo>
                    <a:pt x="8100" y="7232"/>
                  </a:lnTo>
                  <a:cubicBezTo>
                    <a:pt x="8095" y="7060"/>
                    <a:pt x="8186" y="6899"/>
                    <a:pt x="8336" y="6812"/>
                  </a:cubicBezTo>
                  <a:cubicBezTo>
                    <a:pt x="8487" y="6726"/>
                    <a:pt x="8674" y="6730"/>
                    <a:pt x="8821" y="6821"/>
                  </a:cubicBezTo>
                  <a:cubicBezTo>
                    <a:pt x="8821" y="6821"/>
                    <a:pt x="15053" y="10386"/>
                    <a:pt x="15053" y="10386"/>
                  </a:cubicBezTo>
                  <a:close/>
                  <a:moveTo>
                    <a:pt x="10800" y="20700"/>
                  </a:moveTo>
                  <a:cubicBezTo>
                    <a:pt x="16268" y="20700"/>
                    <a:pt x="20700" y="16267"/>
                    <a:pt x="20700" y="10800"/>
                  </a:cubicBezTo>
                  <a:cubicBezTo>
                    <a:pt x="20700" y="5332"/>
                    <a:pt x="16268" y="900"/>
                    <a:pt x="10800" y="900"/>
                  </a:cubicBezTo>
                  <a:cubicBezTo>
                    <a:pt x="5333" y="900"/>
                    <a:pt x="900" y="5332"/>
                    <a:pt x="900" y="10800"/>
                  </a:cubicBezTo>
                  <a:cubicBezTo>
                    <a:pt x="900" y="16267"/>
                    <a:pt x="5333" y="20700"/>
                    <a:pt x="10800" y="20700"/>
                  </a:cubicBezTo>
                  <a:close/>
                  <a:moveTo>
                    <a:pt x="10800" y="21600"/>
                  </a:move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9" name="Google Shape;869;p77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77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1" name="Google Shape;871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38" y="4838531"/>
            <a:ext cx="142715" cy="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_Q&amp;A">
  <p:cSld name="Built for the Future_Thank You_Q&amp;A">
    <p:bg>
      <p:bgPr>
        <a:solidFill>
          <a:schemeClr val="dk1"/>
        </a:solidFill>
      </p:bgPr>
    </p:bg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78"/>
          <p:cNvSpPr txBox="1"/>
          <p:nvPr>
            <p:ph idx="1" type="subTitle"/>
          </p:nvPr>
        </p:nvSpPr>
        <p:spPr>
          <a:xfrm>
            <a:off x="1371600" y="2119323"/>
            <a:ext cx="6400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400"/>
              <a:buFont typeface="Montserrat Thin"/>
              <a:buNone/>
              <a:defRPr sz="4400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Montserrat Thin"/>
              <a:buChar char="‒"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Montserrat Thin"/>
              <a:buChar char="•"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Montserrat Thin"/>
              <a:buChar char="–"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Montserrat Thin"/>
              <a:buChar char="»"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Thin"/>
              <a:buChar char="•"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Thin"/>
              <a:buChar char="•"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Thin"/>
              <a:buChar char="•"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Thin"/>
              <a:buChar char="•"/>
              <a:defRPr>
                <a:latin typeface="Montserrat Thin"/>
                <a:ea typeface="Montserrat Thin"/>
                <a:cs typeface="Montserrat Thin"/>
                <a:sym typeface="Montserrat Thin"/>
              </a:defRPr>
            </a:lvl9pPr>
          </a:lstStyle>
          <a:p/>
        </p:txBody>
      </p:sp>
      <p:sp>
        <p:nvSpPr>
          <p:cNvPr id="874" name="Google Shape;874;p78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7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6" name="Google Shape;876;p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73357" y="1581537"/>
            <a:ext cx="1543875" cy="45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Subtitle" type="title">
  <p:cSld name="TITLE">
    <p:bg>
      <p:bgPr>
        <a:solidFill>
          <a:schemeClr val="dk2"/>
        </a:solidFill>
      </p:bgPr>
    </p:bg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4" name="Google Shape;884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5" name="Google Shape;885;p80"/>
          <p:cNvSpPr txBox="1"/>
          <p:nvPr>
            <p:ph type="ctrTitle"/>
          </p:nvPr>
        </p:nvSpPr>
        <p:spPr>
          <a:xfrm>
            <a:off x="403650" y="1245350"/>
            <a:ext cx="81117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 ExtraBold"/>
              <a:buNone/>
              <a:defRPr sz="4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886" name="Google Shape;886;p80"/>
          <p:cNvSpPr txBox="1"/>
          <p:nvPr>
            <p:ph idx="1" type="subTitle"/>
          </p:nvPr>
        </p:nvSpPr>
        <p:spPr>
          <a:xfrm>
            <a:off x="403650" y="3125675"/>
            <a:ext cx="8319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87" name="Google Shape;887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1400" y="4481080"/>
            <a:ext cx="1260124" cy="37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out Subtitle">
  <p:cSld name="TITLE_1">
    <p:bg>
      <p:bgPr>
        <a:solidFill>
          <a:schemeClr val="dk2"/>
        </a:solidFill>
      </p:bgPr>
    </p:bg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9" name="Google Shape;889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81"/>
          <p:cNvSpPr txBox="1"/>
          <p:nvPr>
            <p:ph type="ctrTitle"/>
          </p:nvPr>
        </p:nvSpPr>
        <p:spPr>
          <a:xfrm>
            <a:off x="403650" y="50"/>
            <a:ext cx="81117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 ExtraBold"/>
              <a:buNone/>
              <a:defRPr sz="4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pic>
        <p:nvPicPr>
          <p:cNvPr id="891" name="Google Shape;891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1400" y="4481080"/>
            <a:ext cx="1260124" cy="37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Left-Align">
  <p:cSld name="Title and Content Left-Left Align"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82"/>
          <p:cNvSpPr txBox="1"/>
          <p:nvPr>
            <p:ph type="title"/>
          </p:nvPr>
        </p:nvSpPr>
        <p:spPr>
          <a:xfrm>
            <a:off x="395075" y="412527"/>
            <a:ext cx="82728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4" name="Google Shape;894;p82"/>
          <p:cNvSpPr txBox="1"/>
          <p:nvPr>
            <p:ph idx="11" type="ftr"/>
          </p:nvPr>
        </p:nvSpPr>
        <p:spPr>
          <a:xfrm>
            <a:off x="395075" y="4725400"/>
            <a:ext cx="2808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895" name="Google Shape;895;p82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82"/>
          <p:cNvSpPr txBox="1"/>
          <p:nvPr>
            <p:ph idx="12" type="sldNum"/>
          </p:nvPr>
        </p:nvSpPr>
        <p:spPr>
          <a:xfrm>
            <a:off x="8723550" y="4749850"/>
            <a:ext cx="4215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7" name="Google Shape;897;p82"/>
          <p:cNvSpPr txBox="1"/>
          <p:nvPr>
            <p:ph idx="1" type="body"/>
          </p:nvPr>
        </p:nvSpPr>
        <p:spPr>
          <a:xfrm>
            <a:off x="402150" y="1245350"/>
            <a:ext cx="39858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Section Title">
    <p:bg>
      <p:bgPr>
        <a:solidFill>
          <a:schemeClr val="dk1"/>
        </a:solidFill>
      </p:bgPr>
    </p:bg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83"/>
          <p:cNvSpPr txBox="1"/>
          <p:nvPr>
            <p:ph type="ctrTitle"/>
          </p:nvPr>
        </p:nvSpPr>
        <p:spPr>
          <a:xfrm>
            <a:off x="403650" y="403225"/>
            <a:ext cx="2533200" cy="43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 ExtraBold"/>
              <a:buNone/>
              <a:defRPr sz="4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 ExtraBold"/>
              <a:buNone/>
              <a:defRPr sz="4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900" name="Google Shape;900;p83"/>
          <p:cNvSpPr txBox="1"/>
          <p:nvPr>
            <p:ph idx="1" type="subTitle"/>
          </p:nvPr>
        </p:nvSpPr>
        <p:spPr>
          <a:xfrm>
            <a:off x="3279775" y="403225"/>
            <a:ext cx="5235600" cy="43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‒"/>
              <a:defRPr sz="2400"/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2400"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»"/>
              <a:defRPr sz="2400"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901" name="Google Shape;901;p83"/>
          <p:cNvSpPr txBox="1"/>
          <p:nvPr>
            <p:ph idx="11" type="ftr"/>
          </p:nvPr>
        </p:nvSpPr>
        <p:spPr>
          <a:xfrm>
            <a:off x="395075" y="4725400"/>
            <a:ext cx="2808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902" name="Google Shape;902;p83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3" name="Google Shape;903;p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 Slide">
  <p:cSld name="Title and Content-Left Align "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84"/>
          <p:cNvSpPr txBox="1"/>
          <p:nvPr>
            <p:ph idx="1" type="body"/>
          </p:nvPr>
        </p:nvSpPr>
        <p:spPr>
          <a:xfrm>
            <a:off x="402150" y="1245350"/>
            <a:ext cx="83214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‒"/>
              <a:defRPr sz="1600"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▪"/>
              <a:defRPr sz="14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o"/>
              <a:defRPr sz="1200">
                <a:solidFill>
                  <a:schemeClr val="dk1"/>
                </a:solidFill>
              </a:defRPr>
            </a:lvl4pPr>
            <a:lvl5pPr indent="-2921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◆"/>
              <a:defRPr>
                <a:solidFill>
                  <a:schemeClr val="dk1"/>
                </a:solidFill>
              </a:defRPr>
            </a:lvl5pPr>
            <a:lvl6pPr indent="-2921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906" name="Google Shape;906;p84"/>
          <p:cNvSpPr txBox="1"/>
          <p:nvPr>
            <p:ph type="title"/>
          </p:nvPr>
        </p:nvSpPr>
        <p:spPr>
          <a:xfrm>
            <a:off x="403650" y="403975"/>
            <a:ext cx="83214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7" name="Google Shape;907;p84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908" name="Google Shape;908;p84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9" name="Google Shape;909;p84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/2_Headline">
  <p:cSld name="1/2_Headline"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85"/>
          <p:cNvSpPr/>
          <p:nvPr/>
        </p:nvSpPr>
        <p:spPr>
          <a:xfrm>
            <a:off x="-8475" y="-29300"/>
            <a:ext cx="4396200" cy="5180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4D4D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2" name="Google Shape;912;p85"/>
          <p:cNvPicPr preferRelativeResize="0"/>
          <p:nvPr/>
        </p:nvPicPr>
        <p:blipFill rotWithShape="1">
          <a:blip r:embed="rId2">
            <a:alphaModFix/>
          </a:blip>
          <a:srcRect b="0" l="36406" r="34948" t="0"/>
          <a:stretch/>
        </p:blipFill>
        <p:spPr>
          <a:xfrm>
            <a:off x="546900" y="-712875"/>
            <a:ext cx="3439770" cy="64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85"/>
          <p:cNvSpPr txBox="1"/>
          <p:nvPr>
            <p:ph idx="1" type="body"/>
          </p:nvPr>
        </p:nvSpPr>
        <p:spPr>
          <a:xfrm>
            <a:off x="546900" y="1016997"/>
            <a:ext cx="3439800" cy="32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sz="4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4" name="Google Shape;914;p85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5" name="Google Shape;915;p85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6" name="Google Shape;916;p85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7" name="Google Shape;917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86"/>
          <p:cNvSpPr txBox="1"/>
          <p:nvPr>
            <p:ph type="title"/>
          </p:nvPr>
        </p:nvSpPr>
        <p:spPr>
          <a:xfrm>
            <a:off x="403650" y="403975"/>
            <a:ext cx="83199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0" name="Google Shape;920;p86"/>
          <p:cNvSpPr txBox="1"/>
          <p:nvPr>
            <p:ph idx="11" type="ftr"/>
          </p:nvPr>
        </p:nvSpPr>
        <p:spPr>
          <a:xfrm>
            <a:off x="403650" y="4725400"/>
            <a:ext cx="2799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921" name="Google Shape;921;p86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2" name="Google Shape;922;p86"/>
          <p:cNvGrpSpPr/>
          <p:nvPr/>
        </p:nvGrpSpPr>
        <p:grpSpPr>
          <a:xfrm>
            <a:off x="404850" y="945325"/>
            <a:ext cx="8321188" cy="204635"/>
            <a:chOff x="-2685080" y="1000304"/>
            <a:chExt cx="14496843" cy="356569"/>
          </a:xfrm>
        </p:grpSpPr>
        <p:cxnSp>
          <p:nvCxnSpPr>
            <p:cNvPr id="923" name="Google Shape;923;p86"/>
            <p:cNvCxnSpPr/>
            <p:nvPr/>
          </p:nvCxnSpPr>
          <p:spPr>
            <a:xfrm>
              <a:off x="-2685080" y="1000304"/>
              <a:ext cx="6906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4" name="Google Shape;924;p86"/>
            <p:cNvCxnSpPr/>
            <p:nvPr/>
          </p:nvCxnSpPr>
          <p:spPr>
            <a:xfrm>
              <a:off x="4923163" y="1004950"/>
              <a:ext cx="68886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5" name="Google Shape;925;p86"/>
            <p:cNvCxnSpPr/>
            <p:nvPr/>
          </p:nvCxnSpPr>
          <p:spPr>
            <a:xfrm>
              <a:off x="4215965" y="1002873"/>
              <a:ext cx="359100" cy="35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6" name="Google Shape;926;p86"/>
            <p:cNvCxnSpPr/>
            <p:nvPr/>
          </p:nvCxnSpPr>
          <p:spPr>
            <a:xfrm rot="8100000">
              <a:off x="4502072" y="1180563"/>
              <a:ext cx="498086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27" name="Google Shape;927;p86"/>
          <p:cNvSpPr txBox="1"/>
          <p:nvPr>
            <p:ph idx="12" type="sldNum"/>
          </p:nvPr>
        </p:nvSpPr>
        <p:spPr>
          <a:xfrm>
            <a:off x="8726050" y="4749850"/>
            <a:ext cx="4191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Background_FooterBar">
  <p:cSld name="White Background_Blue Bar">
    <p:bg>
      <p:bgPr>
        <a:solidFill>
          <a:schemeClr val="lt1"/>
        </a:solidFill>
      </p:bgPr>
    </p:bg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7"/>
          <p:cNvSpPr txBox="1"/>
          <p:nvPr>
            <p:ph idx="11" type="ftr"/>
          </p:nvPr>
        </p:nvSpPr>
        <p:spPr>
          <a:xfrm>
            <a:off x="403650" y="4725400"/>
            <a:ext cx="2532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A0A0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930" name="Google Shape;930;p87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87"/>
          <p:cNvSpPr txBox="1"/>
          <p:nvPr>
            <p:ph idx="12" type="sldNum"/>
          </p:nvPr>
        </p:nvSpPr>
        <p:spPr>
          <a:xfrm>
            <a:off x="8723550" y="4749850"/>
            <a:ext cx="3819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Grid">
  <p:cSld name="Title Only_1_1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3" name="Google Shape;933;p88"/>
          <p:cNvGrpSpPr/>
          <p:nvPr/>
        </p:nvGrpSpPr>
        <p:grpSpPr>
          <a:xfrm>
            <a:off x="393850" y="410375"/>
            <a:ext cx="8332200" cy="4325825"/>
            <a:chOff x="393850" y="410375"/>
            <a:chExt cx="8332200" cy="4325825"/>
          </a:xfrm>
        </p:grpSpPr>
        <p:cxnSp>
          <p:nvCxnSpPr>
            <p:cNvPr id="934" name="Google Shape;934;p88"/>
            <p:cNvCxnSpPr/>
            <p:nvPr/>
          </p:nvCxnSpPr>
          <p:spPr>
            <a:xfrm>
              <a:off x="1232738" y="410500"/>
              <a:ext cx="0" cy="4325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5" name="Google Shape;935;p88"/>
            <p:cNvCxnSpPr/>
            <p:nvPr/>
          </p:nvCxnSpPr>
          <p:spPr>
            <a:xfrm>
              <a:off x="2065025" y="410500"/>
              <a:ext cx="0" cy="4325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6" name="Google Shape;936;p88"/>
            <p:cNvCxnSpPr/>
            <p:nvPr/>
          </p:nvCxnSpPr>
          <p:spPr>
            <a:xfrm>
              <a:off x="2897313" y="410500"/>
              <a:ext cx="0" cy="4325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7" name="Google Shape;937;p88"/>
            <p:cNvCxnSpPr/>
            <p:nvPr/>
          </p:nvCxnSpPr>
          <p:spPr>
            <a:xfrm>
              <a:off x="3729600" y="410500"/>
              <a:ext cx="0" cy="4325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8" name="Google Shape;938;p88"/>
            <p:cNvCxnSpPr/>
            <p:nvPr/>
          </p:nvCxnSpPr>
          <p:spPr>
            <a:xfrm>
              <a:off x="4561888" y="410500"/>
              <a:ext cx="0" cy="4325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9" name="Google Shape;939;p88"/>
            <p:cNvCxnSpPr/>
            <p:nvPr/>
          </p:nvCxnSpPr>
          <p:spPr>
            <a:xfrm>
              <a:off x="5394175" y="410500"/>
              <a:ext cx="0" cy="4325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0" name="Google Shape;940;p88"/>
            <p:cNvCxnSpPr/>
            <p:nvPr/>
          </p:nvCxnSpPr>
          <p:spPr>
            <a:xfrm>
              <a:off x="6226463" y="410500"/>
              <a:ext cx="0" cy="4325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1" name="Google Shape;941;p88"/>
            <p:cNvCxnSpPr/>
            <p:nvPr/>
          </p:nvCxnSpPr>
          <p:spPr>
            <a:xfrm>
              <a:off x="7058750" y="410500"/>
              <a:ext cx="0" cy="4325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2" name="Google Shape;942;p88"/>
            <p:cNvCxnSpPr/>
            <p:nvPr/>
          </p:nvCxnSpPr>
          <p:spPr>
            <a:xfrm>
              <a:off x="7891038" y="410500"/>
              <a:ext cx="0" cy="4325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3" name="Google Shape;943;p88"/>
            <p:cNvCxnSpPr/>
            <p:nvPr/>
          </p:nvCxnSpPr>
          <p:spPr>
            <a:xfrm>
              <a:off x="400450" y="410500"/>
              <a:ext cx="0" cy="4325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4" name="Google Shape;944;p88"/>
            <p:cNvCxnSpPr/>
            <p:nvPr/>
          </p:nvCxnSpPr>
          <p:spPr>
            <a:xfrm>
              <a:off x="8723325" y="410500"/>
              <a:ext cx="0" cy="4325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5" name="Google Shape;945;p88"/>
            <p:cNvCxnSpPr/>
            <p:nvPr/>
          </p:nvCxnSpPr>
          <p:spPr>
            <a:xfrm rot="10800000">
              <a:off x="393850" y="410375"/>
              <a:ext cx="83322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6" name="Google Shape;946;p88"/>
            <p:cNvCxnSpPr/>
            <p:nvPr/>
          </p:nvCxnSpPr>
          <p:spPr>
            <a:xfrm rot="10800000">
              <a:off x="393850" y="1131346"/>
              <a:ext cx="83322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7" name="Google Shape;947;p88"/>
            <p:cNvCxnSpPr/>
            <p:nvPr/>
          </p:nvCxnSpPr>
          <p:spPr>
            <a:xfrm rot="10800000">
              <a:off x="393850" y="1852317"/>
              <a:ext cx="83322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8" name="Google Shape;948;p88"/>
            <p:cNvCxnSpPr/>
            <p:nvPr/>
          </p:nvCxnSpPr>
          <p:spPr>
            <a:xfrm rot="10800000">
              <a:off x="393850" y="2573288"/>
              <a:ext cx="83322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49" name="Google Shape;949;p88"/>
            <p:cNvCxnSpPr/>
            <p:nvPr/>
          </p:nvCxnSpPr>
          <p:spPr>
            <a:xfrm rot="10800000">
              <a:off x="393850" y="3294258"/>
              <a:ext cx="83322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0" name="Google Shape;950;p88"/>
            <p:cNvCxnSpPr/>
            <p:nvPr/>
          </p:nvCxnSpPr>
          <p:spPr>
            <a:xfrm rot="10800000">
              <a:off x="393850" y="4015229"/>
              <a:ext cx="83322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51" name="Google Shape;951;p88"/>
          <p:cNvSpPr txBox="1"/>
          <p:nvPr>
            <p:ph idx="11" type="ftr"/>
          </p:nvPr>
        </p:nvSpPr>
        <p:spPr>
          <a:xfrm>
            <a:off x="403650" y="4725400"/>
            <a:ext cx="2799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952" name="Google Shape;952;p88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88"/>
          <p:cNvSpPr txBox="1"/>
          <p:nvPr>
            <p:ph idx="12" type="sldNum"/>
          </p:nvPr>
        </p:nvSpPr>
        <p:spPr>
          <a:xfrm>
            <a:off x="8726050" y="4749850"/>
            <a:ext cx="4191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54" name="Google Shape;954;p88"/>
          <p:cNvCxnSpPr/>
          <p:nvPr/>
        </p:nvCxnSpPr>
        <p:spPr>
          <a:xfrm rot="10800000">
            <a:off x="393850" y="4736200"/>
            <a:ext cx="8332200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5" name="Google Shape;955;p88"/>
          <p:cNvSpPr txBox="1"/>
          <p:nvPr>
            <p:ph idx="1" type="body"/>
          </p:nvPr>
        </p:nvSpPr>
        <p:spPr>
          <a:xfrm>
            <a:off x="403650" y="10287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56" name="Google Shape;956;p88"/>
          <p:cNvSpPr txBox="1"/>
          <p:nvPr>
            <p:ph idx="2" type="body"/>
          </p:nvPr>
        </p:nvSpPr>
        <p:spPr>
          <a:xfrm>
            <a:off x="1227088" y="10287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57" name="Google Shape;957;p88"/>
          <p:cNvSpPr txBox="1"/>
          <p:nvPr>
            <p:ph idx="3" type="body"/>
          </p:nvPr>
        </p:nvSpPr>
        <p:spPr>
          <a:xfrm>
            <a:off x="2063800" y="10287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58" name="Google Shape;958;p88"/>
          <p:cNvSpPr txBox="1"/>
          <p:nvPr>
            <p:ph idx="4" type="body"/>
          </p:nvPr>
        </p:nvSpPr>
        <p:spPr>
          <a:xfrm>
            <a:off x="2887238" y="10287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59" name="Google Shape;959;p88"/>
          <p:cNvSpPr txBox="1"/>
          <p:nvPr>
            <p:ph idx="5" type="body"/>
          </p:nvPr>
        </p:nvSpPr>
        <p:spPr>
          <a:xfrm>
            <a:off x="3730588" y="10287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60" name="Google Shape;960;p88"/>
          <p:cNvSpPr txBox="1"/>
          <p:nvPr>
            <p:ph idx="6" type="body"/>
          </p:nvPr>
        </p:nvSpPr>
        <p:spPr>
          <a:xfrm>
            <a:off x="4554025" y="10287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61" name="Google Shape;961;p88"/>
          <p:cNvSpPr txBox="1"/>
          <p:nvPr>
            <p:ph idx="7" type="body"/>
          </p:nvPr>
        </p:nvSpPr>
        <p:spPr>
          <a:xfrm>
            <a:off x="5390738" y="10287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62" name="Google Shape;962;p88"/>
          <p:cNvSpPr txBox="1"/>
          <p:nvPr>
            <p:ph idx="8" type="body"/>
          </p:nvPr>
        </p:nvSpPr>
        <p:spPr>
          <a:xfrm>
            <a:off x="6214175" y="10287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63" name="Google Shape;963;p88"/>
          <p:cNvSpPr txBox="1"/>
          <p:nvPr>
            <p:ph idx="9" type="body"/>
          </p:nvPr>
        </p:nvSpPr>
        <p:spPr>
          <a:xfrm>
            <a:off x="7059713" y="10287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64" name="Google Shape;964;p88"/>
          <p:cNvSpPr txBox="1"/>
          <p:nvPr>
            <p:ph idx="13" type="body"/>
          </p:nvPr>
        </p:nvSpPr>
        <p:spPr>
          <a:xfrm>
            <a:off x="7883150" y="10287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65" name="Google Shape;965;p88"/>
          <p:cNvSpPr txBox="1"/>
          <p:nvPr>
            <p:ph idx="14" type="body"/>
          </p:nvPr>
        </p:nvSpPr>
        <p:spPr>
          <a:xfrm>
            <a:off x="403650" y="17680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66" name="Google Shape;966;p88"/>
          <p:cNvSpPr txBox="1"/>
          <p:nvPr>
            <p:ph idx="15" type="body"/>
          </p:nvPr>
        </p:nvSpPr>
        <p:spPr>
          <a:xfrm>
            <a:off x="1227088" y="17680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67" name="Google Shape;967;p88"/>
          <p:cNvSpPr txBox="1"/>
          <p:nvPr>
            <p:ph idx="16" type="body"/>
          </p:nvPr>
        </p:nvSpPr>
        <p:spPr>
          <a:xfrm>
            <a:off x="2063800" y="17680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68" name="Google Shape;968;p88"/>
          <p:cNvSpPr txBox="1"/>
          <p:nvPr>
            <p:ph idx="17" type="body"/>
          </p:nvPr>
        </p:nvSpPr>
        <p:spPr>
          <a:xfrm>
            <a:off x="2887238" y="17680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69" name="Google Shape;969;p88"/>
          <p:cNvSpPr txBox="1"/>
          <p:nvPr>
            <p:ph idx="18" type="body"/>
          </p:nvPr>
        </p:nvSpPr>
        <p:spPr>
          <a:xfrm>
            <a:off x="3730588" y="17680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70" name="Google Shape;970;p88"/>
          <p:cNvSpPr txBox="1"/>
          <p:nvPr>
            <p:ph idx="19" type="body"/>
          </p:nvPr>
        </p:nvSpPr>
        <p:spPr>
          <a:xfrm>
            <a:off x="4554025" y="17680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71" name="Google Shape;971;p88"/>
          <p:cNvSpPr txBox="1"/>
          <p:nvPr>
            <p:ph idx="20" type="body"/>
          </p:nvPr>
        </p:nvSpPr>
        <p:spPr>
          <a:xfrm>
            <a:off x="5390738" y="17680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72" name="Google Shape;972;p88"/>
          <p:cNvSpPr txBox="1"/>
          <p:nvPr>
            <p:ph idx="21" type="body"/>
          </p:nvPr>
        </p:nvSpPr>
        <p:spPr>
          <a:xfrm>
            <a:off x="6214175" y="17680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73" name="Google Shape;973;p88"/>
          <p:cNvSpPr txBox="1"/>
          <p:nvPr>
            <p:ph idx="22" type="body"/>
          </p:nvPr>
        </p:nvSpPr>
        <p:spPr>
          <a:xfrm>
            <a:off x="7059713" y="17680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74" name="Google Shape;974;p88"/>
          <p:cNvSpPr txBox="1"/>
          <p:nvPr>
            <p:ph idx="23" type="body"/>
          </p:nvPr>
        </p:nvSpPr>
        <p:spPr>
          <a:xfrm>
            <a:off x="7883150" y="17680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75" name="Google Shape;975;p88"/>
          <p:cNvSpPr txBox="1"/>
          <p:nvPr>
            <p:ph idx="24" type="body"/>
          </p:nvPr>
        </p:nvSpPr>
        <p:spPr>
          <a:xfrm>
            <a:off x="403650" y="247067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76" name="Google Shape;976;p88"/>
          <p:cNvSpPr txBox="1"/>
          <p:nvPr>
            <p:ph idx="25" type="body"/>
          </p:nvPr>
        </p:nvSpPr>
        <p:spPr>
          <a:xfrm>
            <a:off x="1227088" y="247067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77" name="Google Shape;977;p88"/>
          <p:cNvSpPr txBox="1"/>
          <p:nvPr>
            <p:ph idx="26" type="body"/>
          </p:nvPr>
        </p:nvSpPr>
        <p:spPr>
          <a:xfrm>
            <a:off x="2063800" y="247067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78" name="Google Shape;978;p88"/>
          <p:cNvSpPr txBox="1"/>
          <p:nvPr>
            <p:ph idx="27" type="body"/>
          </p:nvPr>
        </p:nvSpPr>
        <p:spPr>
          <a:xfrm>
            <a:off x="2887238" y="247067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79" name="Google Shape;979;p88"/>
          <p:cNvSpPr txBox="1"/>
          <p:nvPr>
            <p:ph idx="28" type="body"/>
          </p:nvPr>
        </p:nvSpPr>
        <p:spPr>
          <a:xfrm>
            <a:off x="3730588" y="247067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80" name="Google Shape;980;p88"/>
          <p:cNvSpPr txBox="1"/>
          <p:nvPr>
            <p:ph idx="29" type="body"/>
          </p:nvPr>
        </p:nvSpPr>
        <p:spPr>
          <a:xfrm>
            <a:off x="4554025" y="247067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81" name="Google Shape;981;p88"/>
          <p:cNvSpPr txBox="1"/>
          <p:nvPr>
            <p:ph idx="30" type="body"/>
          </p:nvPr>
        </p:nvSpPr>
        <p:spPr>
          <a:xfrm>
            <a:off x="5390738" y="247067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82" name="Google Shape;982;p88"/>
          <p:cNvSpPr txBox="1"/>
          <p:nvPr>
            <p:ph idx="31" type="body"/>
          </p:nvPr>
        </p:nvSpPr>
        <p:spPr>
          <a:xfrm>
            <a:off x="6214175" y="247067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83" name="Google Shape;983;p88"/>
          <p:cNvSpPr txBox="1"/>
          <p:nvPr>
            <p:ph idx="32" type="body"/>
          </p:nvPr>
        </p:nvSpPr>
        <p:spPr>
          <a:xfrm>
            <a:off x="7059713" y="247067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84" name="Google Shape;984;p88"/>
          <p:cNvSpPr txBox="1"/>
          <p:nvPr>
            <p:ph idx="33" type="body"/>
          </p:nvPr>
        </p:nvSpPr>
        <p:spPr>
          <a:xfrm>
            <a:off x="7883150" y="247067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85" name="Google Shape;985;p88"/>
          <p:cNvSpPr txBox="1"/>
          <p:nvPr>
            <p:ph idx="34" type="body"/>
          </p:nvPr>
        </p:nvSpPr>
        <p:spPr>
          <a:xfrm>
            <a:off x="403650" y="321002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86" name="Google Shape;986;p88"/>
          <p:cNvSpPr txBox="1"/>
          <p:nvPr>
            <p:ph idx="35" type="body"/>
          </p:nvPr>
        </p:nvSpPr>
        <p:spPr>
          <a:xfrm>
            <a:off x="1227088" y="321002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87" name="Google Shape;987;p88"/>
          <p:cNvSpPr txBox="1"/>
          <p:nvPr>
            <p:ph idx="36" type="body"/>
          </p:nvPr>
        </p:nvSpPr>
        <p:spPr>
          <a:xfrm>
            <a:off x="2063800" y="321002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88" name="Google Shape;988;p88"/>
          <p:cNvSpPr txBox="1"/>
          <p:nvPr>
            <p:ph idx="37" type="body"/>
          </p:nvPr>
        </p:nvSpPr>
        <p:spPr>
          <a:xfrm>
            <a:off x="2887238" y="321002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89" name="Google Shape;989;p88"/>
          <p:cNvSpPr txBox="1"/>
          <p:nvPr>
            <p:ph idx="38" type="body"/>
          </p:nvPr>
        </p:nvSpPr>
        <p:spPr>
          <a:xfrm>
            <a:off x="3730588" y="321002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90" name="Google Shape;990;p88"/>
          <p:cNvSpPr txBox="1"/>
          <p:nvPr>
            <p:ph idx="39" type="body"/>
          </p:nvPr>
        </p:nvSpPr>
        <p:spPr>
          <a:xfrm>
            <a:off x="4554025" y="321002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91" name="Google Shape;991;p88"/>
          <p:cNvSpPr txBox="1"/>
          <p:nvPr>
            <p:ph idx="40" type="body"/>
          </p:nvPr>
        </p:nvSpPr>
        <p:spPr>
          <a:xfrm>
            <a:off x="5390738" y="321002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92" name="Google Shape;992;p88"/>
          <p:cNvSpPr txBox="1"/>
          <p:nvPr>
            <p:ph idx="41" type="body"/>
          </p:nvPr>
        </p:nvSpPr>
        <p:spPr>
          <a:xfrm>
            <a:off x="6214175" y="321002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93" name="Google Shape;993;p88"/>
          <p:cNvSpPr txBox="1"/>
          <p:nvPr>
            <p:ph idx="42" type="body"/>
          </p:nvPr>
        </p:nvSpPr>
        <p:spPr>
          <a:xfrm>
            <a:off x="7059713" y="321002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94" name="Google Shape;994;p88"/>
          <p:cNvSpPr txBox="1"/>
          <p:nvPr>
            <p:ph idx="43" type="body"/>
          </p:nvPr>
        </p:nvSpPr>
        <p:spPr>
          <a:xfrm>
            <a:off x="7883150" y="3210025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95" name="Google Shape;995;p88"/>
          <p:cNvSpPr txBox="1"/>
          <p:nvPr>
            <p:ph idx="44" type="body"/>
          </p:nvPr>
        </p:nvSpPr>
        <p:spPr>
          <a:xfrm>
            <a:off x="403650" y="38989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96" name="Google Shape;996;p88"/>
          <p:cNvSpPr txBox="1"/>
          <p:nvPr>
            <p:ph idx="45" type="body"/>
          </p:nvPr>
        </p:nvSpPr>
        <p:spPr>
          <a:xfrm>
            <a:off x="1227088" y="38989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97" name="Google Shape;997;p88"/>
          <p:cNvSpPr txBox="1"/>
          <p:nvPr>
            <p:ph idx="46" type="body"/>
          </p:nvPr>
        </p:nvSpPr>
        <p:spPr>
          <a:xfrm>
            <a:off x="2063800" y="38989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98" name="Google Shape;998;p88"/>
          <p:cNvSpPr txBox="1"/>
          <p:nvPr>
            <p:ph idx="47" type="body"/>
          </p:nvPr>
        </p:nvSpPr>
        <p:spPr>
          <a:xfrm>
            <a:off x="2887238" y="38989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999" name="Google Shape;999;p88"/>
          <p:cNvSpPr txBox="1"/>
          <p:nvPr>
            <p:ph idx="48" type="body"/>
          </p:nvPr>
        </p:nvSpPr>
        <p:spPr>
          <a:xfrm>
            <a:off x="3730588" y="38989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000" name="Google Shape;1000;p88"/>
          <p:cNvSpPr txBox="1"/>
          <p:nvPr>
            <p:ph idx="49" type="body"/>
          </p:nvPr>
        </p:nvSpPr>
        <p:spPr>
          <a:xfrm>
            <a:off x="4554025" y="38989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001" name="Google Shape;1001;p88"/>
          <p:cNvSpPr txBox="1"/>
          <p:nvPr>
            <p:ph idx="50" type="body"/>
          </p:nvPr>
        </p:nvSpPr>
        <p:spPr>
          <a:xfrm>
            <a:off x="5390738" y="38989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002" name="Google Shape;1002;p88"/>
          <p:cNvSpPr txBox="1"/>
          <p:nvPr>
            <p:ph idx="51" type="body"/>
          </p:nvPr>
        </p:nvSpPr>
        <p:spPr>
          <a:xfrm>
            <a:off x="6214175" y="38989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003" name="Google Shape;1003;p88"/>
          <p:cNvSpPr txBox="1"/>
          <p:nvPr>
            <p:ph idx="52" type="body"/>
          </p:nvPr>
        </p:nvSpPr>
        <p:spPr>
          <a:xfrm>
            <a:off x="7059713" y="38989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004" name="Google Shape;1004;p88"/>
          <p:cNvSpPr txBox="1"/>
          <p:nvPr>
            <p:ph idx="53" type="body"/>
          </p:nvPr>
        </p:nvSpPr>
        <p:spPr>
          <a:xfrm>
            <a:off x="7883150" y="389890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005" name="Google Shape;1005;p88"/>
          <p:cNvSpPr txBox="1"/>
          <p:nvPr>
            <p:ph idx="54" type="body"/>
          </p:nvPr>
        </p:nvSpPr>
        <p:spPr>
          <a:xfrm>
            <a:off x="403650" y="46382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006" name="Google Shape;1006;p88"/>
          <p:cNvSpPr txBox="1"/>
          <p:nvPr>
            <p:ph idx="55" type="body"/>
          </p:nvPr>
        </p:nvSpPr>
        <p:spPr>
          <a:xfrm>
            <a:off x="1227088" y="46382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007" name="Google Shape;1007;p88"/>
          <p:cNvSpPr txBox="1"/>
          <p:nvPr>
            <p:ph idx="56" type="body"/>
          </p:nvPr>
        </p:nvSpPr>
        <p:spPr>
          <a:xfrm>
            <a:off x="2063800" y="46382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008" name="Google Shape;1008;p88"/>
          <p:cNvSpPr txBox="1"/>
          <p:nvPr>
            <p:ph idx="57" type="body"/>
          </p:nvPr>
        </p:nvSpPr>
        <p:spPr>
          <a:xfrm>
            <a:off x="2887238" y="46382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009" name="Google Shape;1009;p88"/>
          <p:cNvSpPr txBox="1"/>
          <p:nvPr>
            <p:ph idx="58" type="body"/>
          </p:nvPr>
        </p:nvSpPr>
        <p:spPr>
          <a:xfrm>
            <a:off x="3730588" y="46382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010" name="Google Shape;1010;p88"/>
          <p:cNvSpPr txBox="1"/>
          <p:nvPr>
            <p:ph idx="59" type="body"/>
          </p:nvPr>
        </p:nvSpPr>
        <p:spPr>
          <a:xfrm>
            <a:off x="4554025" y="46382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011" name="Google Shape;1011;p88"/>
          <p:cNvSpPr txBox="1"/>
          <p:nvPr>
            <p:ph idx="60" type="body"/>
          </p:nvPr>
        </p:nvSpPr>
        <p:spPr>
          <a:xfrm>
            <a:off x="5390738" y="46382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012" name="Google Shape;1012;p88"/>
          <p:cNvSpPr txBox="1"/>
          <p:nvPr>
            <p:ph idx="61" type="body"/>
          </p:nvPr>
        </p:nvSpPr>
        <p:spPr>
          <a:xfrm>
            <a:off x="6214175" y="46382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013" name="Google Shape;1013;p88"/>
          <p:cNvSpPr txBox="1"/>
          <p:nvPr>
            <p:ph idx="62" type="body"/>
          </p:nvPr>
        </p:nvSpPr>
        <p:spPr>
          <a:xfrm>
            <a:off x="7059713" y="46382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  <p:sp>
        <p:nvSpPr>
          <p:cNvPr id="1014" name="Google Shape;1014;p88"/>
          <p:cNvSpPr txBox="1"/>
          <p:nvPr>
            <p:ph idx="63" type="body"/>
          </p:nvPr>
        </p:nvSpPr>
        <p:spPr>
          <a:xfrm>
            <a:off x="7883150" y="4638250"/>
            <a:ext cx="843600" cy="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667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1pPr>
            <a:lvl2pPr indent="-2667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‒"/>
              <a:defRPr sz="600"/>
            </a:lvl2pPr>
            <a:lvl3pPr indent="-2667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•"/>
              <a:defRPr sz="600"/>
            </a:lvl3pPr>
            <a:lvl4pPr indent="-2667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Char char="–"/>
              <a:defRPr sz="600"/>
            </a:lvl4pPr>
            <a:lvl5pPr indent="-266700" lvl="4" marL="22860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600"/>
              <a:buChar char="»"/>
              <a:defRPr sz="600"/>
            </a:lvl5pPr>
            <a:lvl6pPr indent="-266700" lvl="5" marL="2743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6pPr>
            <a:lvl7pPr indent="-266700" lvl="6" marL="3200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7pPr>
            <a:lvl8pPr indent="-266700" lvl="7" marL="3657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8pPr>
            <a:lvl9pPr indent="-266700" lvl="8" marL="41148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Char char="•"/>
              <a:defRPr sz="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-Left Justified">
  <p:cSld name="Title Only_1"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89"/>
          <p:cNvSpPr txBox="1"/>
          <p:nvPr>
            <p:ph type="title"/>
          </p:nvPr>
        </p:nvSpPr>
        <p:spPr>
          <a:xfrm>
            <a:off x="403650" y="403975"/>
            <a:ext cx="83199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7" name="Google Shape;1017;p89"/>
          <p:cNvSpPr txBox="1"/>
          <p:nvPr>
            <p:ph idx="11" type="ftr"/>
          </p:nvPr>
        </p:nvSpPr>
        <p:spPr>
          <a:xfrm>
            <a:off x="403650" y="4725400"/>
            <a:ext cx="27999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018" name="Google Shape;1018;p89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89"/>
          <p:cNvSpPr txBox="1"/>
          <p:nvPr>
            <p:ph idx="12" type="sldNum"/>
          </p:nvPr>
        </p:nvSpPr>
        <p:spPr>
          <a:xfrm>
            <a:off x="8726050" y="4749850"/>
            <a:ext cx="4191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-2">
  <p:cSld name="Title Slide-2">
    <p:bg>
      <p:bgPr>
        <a:solidFill>
          <a:schemeClr val="dk2"/>
        </a:solidFill>
      </p:bgPr>
    </p:bg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1" name="Google Shape;1021;p90"/>
          <p:cNvPicPr preferRelativeResize="0"/>
          <p:nvPr/>
        </p:nvPicPr>
        <p:blipFill rotWithShape="1">
          <a:blip r:embed="rId2">
            <a:alphaModFix/>
          </a:blip>
          <a:srcRect b="0" l="2439" r="0" t="243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p90"/>
          <p:cNvSpPr txBox="1"/>
          <p:nvPr>
            <p:ph type="ctrTitle"/>
          </p:nvPr>
        </p:nvSpPr>
        <p:spPr>
          <a:xfrm>
            <a:off x="283900" y="852350"/>
            <a:ext cx="3577200" cy="20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1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23" name="Google Shape;1023;p90"/>
          <p:cNvSpPr txBox="1"/>
          <p:nvPr>
            <p:ph idx="1" type="subTitle"/>
          </p:nvPr>
        </p:nvSpPr>
        <p:spPr>
          <a:xfrm>
            <a:off x="283900" y="3125675"/>
            <a:ext cx="36303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4" name="Google Shape;1024;p9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5" name="Google Shape;1025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1400" y="4481080"/>
            <a:ext cx="1260124" cy="37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-Partner Title Slide">
  <p:cSld name="Co-Partner Title Slide no Tagline">
    <p:bg>
      <p:bgPr>
        <a:solidFill>
          <a:schemeClr val="lt1"/>
        </a:solidFill>
      </p:bgPr>
    </p:bg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91"/>
          <p:cNvSpPr/>
          <p:nvPr/>
        </p:nvSpPr>
        <p:spPr>
          <a:xfrm>
            <a:off x="125" y="-37125"/>
            <a:ext cx="9144000" cy="2323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91"/>
          <p:cNvSpPr txBox="1"/>
          <p:nvPr>
            <p:ph idx="1" type="subTitle"/>
          </p:nvPr>
        </p:nvSpPr>
        <p:spPr>
          <a:xfrm>
            <a:off x="403650" y="4253566"/>
            <a:ext cx="81141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9" name="Google Shape;1029;p91"/>
          <p:cNvSpPr txBox="1"/>
          <p:nvPr>
            <p:ph type="ctrTitle"/>
          </p:nvPr>
        </p:nvSpPr>
        <p:spPr>
          <a:xfrm>
            <a:off x="403650" y="3239375"/>
            <a:ext cx="8114100" cy="100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30" name="Google Shape;1030;p91"/>
          <p:cNvCxnSpPr/>
          <p:nvPr/>
        </p:nvCxnSpPr>
        <p:spPr>
          <a:xfrm>
            <a:off x="2112398" y="2752268"/>
            <a:ext cx="0" cy="45720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31" name="Google Shape;1031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3650" y="2892990"/>
            <a:ext cx="1441150" cy="175756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Google Shape;1032;p91"/>
          <p:cNvSpPr/>
          <p:nvPr/>
        </p:nvSpPr>
        <p:spPr>
          <a:xfrm rot="-2700000">
            <a:off x="1962260" y="2134149"/>
            <a:ext cx="300379" cy="300379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91"/>
          <p:cNvSpPr txBox="1"/>
          <p:nvPr>
            <p:ph idx="2" type="body"/>
          </p:nvPr>
        </p:nvSpPr>
        <p:spPr>
          <a:xfrm>
            <a:off x="2380000" y="2684450"/>
            <a:ext cx="23760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-Partner Title Slide-2">
  <p:cSld name="Co-Partner Title Slide-2">
    <p:bg>
      <p:bgPr>
        <a:solidFill>
          <a:schemeClr val="lt1"/>
        </a:solidFill>
      </p:bgPr>
    </p:bg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5" name="Google Shape;1035;p92"/>
          <p:cNvCxnSpPr/>
          <p:nvPr/>
        </p:nvCxnSpPr>
        <p:spPr>
          <a:xfrm>
            <a:off x="2112398" y="338222"/>
            <a:ext cx="0" cy="45720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6" name="Google Shape;1036;p92"/>
          <p:cNvSpPr txBox="1"/>
          <p:nvPr>
            <p:ph type="ctrTitle"/>
          </p:nvPr>
        </p:nvSpPr>
        <p:spPr>
          <a:xfrm>
            <a:off x="403650" y="852350"/>
            <a:ext cx="3162900" cy="2024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7" name="Google Shape;1037;p92"/>
          <p:cNvSpPr txBox="1"/>
          <p:nvPr>
            <p:ph idx="1" type="subTitle"/>
          </p:nvPr>
        </p:nvSpPr>
        <p:spPr>
          <a:xfrm>
            <a:off x="403650" y="3125676"/>
            <a:ext cx="31629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38" name="Google Shape;1038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0600" y="478940"/>
            <a:ext cx="1441150" cy="175756"/>
          </a:xfrm>
          <a:prstGeom prst="rect">
            <a:avLst/>
          </a:prstGeom>
          <a:noFill/>
          <a:ln>
            <a:noFill/>
          </a:ln>
        </p:spPr>
      </p:pic>
      <p:sp>
        <p:nvSpPr>
          <p:cNvPr id="1039" name="Google Shape;1039;p92"/>
          <p:cNvSpPr/>
          <p:nvPr/>
        </p:nvSpPr>
        <p:spPr>
          <a:xfrm rot="5400000">
            <a:off x="4475850" y="494775"/>
            <a:ext cx="5181600" cy="417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92"/>
          <p:cNvSpPr/>
          <p:nvPr/>
        </p:nvSpPr>
        <p:spPr>
          <a:xfrm rot="2700000">
            <a:off x="4818673" y="414472"/>
            <a:ext cx="300379" cy="30037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1" name="Google Shape;1041;p92"/>
          <p:cNvPicPr preferRelativeResize="0"/>
          <p:nvPr/>
        </p:nvPicPr>
        <p:blipFill rotWithShape="1">
          <a:blip r:embed="rId3">
            <a:alphaModFix/>
          </a:blip>
          <a:srcRect b="0" l="36406" r="34948" t="0"/>
          <a:stretch/>
        </p:blipFill>
        <p:spPr>
          <a:xfrm>
            <a:off x="5371913" y="-616300"/>
            <a:ext cx="3389476" cy="63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2" name="Google Shape;1042;p92"/>
          <p:cNvSpPr txBox="1"/>
          <p:nvPr>
            <p:ph idx="2" type="body"/>
          </p:nvPr>
        </p:nvSpPr>
        <p:spPr>
          <a:xfrm>
            <a:off x="2383050" y="289325"/>
            <a:ext cx="23760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sonal Intro_One">
  <p:cSld name="Intro_One">
    <p:bg>
      <p:bgPr>
        <a:solidFill>
          <a:schemeClr val="dk1"/>
        </a:solidFill>
      </p:bgPr>
    </p:bg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93"/>
          <p:cNvSpPr txBox="1"/>
          <p:nvPr>
            <p:ph idx="1" type="body"/>
          </p:nvPr>
        </p:nvSpPr>
        <p:spPr>
          <a:xfrm>
            <a:off x="4756150" y="1810075"/>
            <a:ext cx="39672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Char char="•"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45" name="Google Shape;1045;p93"/>
          <p:cNvSpPr txBox="1"/>
          <p:nvPr>
            <p:ph idx="2" type="body"/>
          </p:nvPr>
        </p:nvSpPr>
        <p:spPr>
          <a:xfrm>
            <a:off x="4756150" y="2331175"/>
            <a:ext cx="39672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pic>
        <p:nvPicPr>
          <p:cNvPr id="1046" name="Google Shape;1046;p93"/>
          <p:cNvPicPr preferRelativeResize="0"/>
          <p:nvPr/>
        </p:nvPicPr>
        <p:blipFill rotWithShape="1">
          <a:blip r:embed="rId2">
            <a:alphaModFix/>
          </a:blip>
          <a:srcRect b="29" l="-823" r="-823" t="19"/>
          <a:stretch/>
        </p:blipFill>
        <p:spPr>
          <a:xfrm>
            <a:off x="-950725" y="0"/>
            <a:ext cx="52282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93"/>
          <p:cNvSpPr/>
          <p:nvPr>
            <p:ph idx="3" type="pic"/>
          </p:nvPr>
        </p:nvSpPr>
        <p:spPr>
          <a:xfrm>
            <a:off x="403650" y="1245350"/>
            <a:ext cx="2532900" cy="2530500"/>
          </a:xfrm>
          <a:prstGeom prst="ellipse">
            <a:avLst/>
          </a:prstGeom>
          <a:solidFill>
            <a:srgbClr val="BFBFB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8" name="Google Shape;1048;p93"/>
          <p:cNvSpPr txBox="1"/>
          <p:nvPr>
            <p:ph idx="11" type="ftr"/>
          </p:nvPr>
        </p:nvSpPr>
        <p:spPr>
          <a:xfrm>
            <a:off x="403651" y="4725400"/>
            <a:ext cx="27999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grpSp>
        <p:nvGrpSpPr>
          <p:cNvPr id="1049" name="Google Shape;1049;p93"/>
          <p:cNvGrpSpPr/>
          <p:nvPr/>
        </p:nvGrpSpPr>
        <p:grpSpPr>
          <a:xfrm>
            <a:off x="4756464" y="2312864"/>
            <a:ext cx="691316" cy="18300"/>
            <a:chOff x="3842851" y="2453309"/>
            <a:chExt cx="691316" cy="18300"/>
          </a:xfrm>
        </p:grpSpPr>
        <p:sp>
          <p:nvSpPr>
            <p:cNvPr id="1050" name="Google Shape;1050;p93"/>
            <p:cNvSpPr/>
            <p:nvPr/>
          </p:nvSpPr>
          <p:spPr>
            <a:xfrm rot="-5400000">
              <a:off x="3948901" y="2347259"/>
              <a:ext cx="18300" cy="230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93"/>
            <p:cNvSpPr/>
            <p:nvPr/>
          </p:nvSpPr>
          <p:spPr>
            <a:xfrm rot="-5400000">
              <a:off x="4179359" y="2347259"/>
              <a:ext cx="18300" cy="230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93"/>
            <p:cNvSpPr/>
            <p:nvPr/>
          </p:nvSpPr>
          <p:spPr>
            <a:xfrm rot="-5400000">
              <a:off x="4409817" y="2347259"/>
              <a:ext cx="18300" cy="230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3" name="Google Shape;1053;p93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4" name="Google Shape;1054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938" y="4838531"/>
            <a:ext cx="142715" cy="9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Google Shape;1055;p93"/>
          <p:cNvSpPr txBox="1"/>
          <p:nvPr>
            <p:ph idx="4" type="body"/>
          </p:nvPr>
        </p:nvSpPr>
        <p:spPr>
          <a:xfrm>
            <a:off x="4756150" y="2865250"/>
            <a:ext cx="39672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•"/>
              <a:defRPr b="0" i="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‒"/>
              <a:defRPr b="0" i="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sonal Intro_One-2">
  <p:cSld name="Intro_One-2">
    <p:bg>
      <p:bgPr>
        <a:solidFill>
          <a:schemeClr val="lt1"/>
        </a:solidFill>
      </p:bgPr>
    </p:bg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Google Shape;1057;p94"/>
          <p:cNvPicPr preferRelativeResize="0"/>
          <p:nvPr/>
        </p:nvPicPr>
        <p:blipFill rotWithShape="1">
          <a:blip r:embed="rId2">
            <a:alphaModFix/>
          </a:blip>
          <a:srcRect b="29" l="-1250" r="-1250" t="19"/>
          <a:stretch/>
        </p:blipFill>
        <p:spPr>
          <a:xfrm>
            <a:off x="-972675" y="0"/>
            <a:ext cx="52721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8" name="Google Shape;1058;p94"/>
          <p:cNvSpPr/>
          <p:nvPr>
            <p:ph idx="2" type="pic"/>
          </p:nvPr>
        </p:nvSpPr>
        <p:spPr>
          <a:xfrm>
            <a:off x="403650" y="1306211"/>
            <a:ext cx="2532900" cy="2531100"/>
          </a:xfrm>
          <a:prstGeom prst="ellipse">
            <a:avLst/>
          </a:prstGeom>
          <a:solidFill>
            <a:srgbClr val="BFBFB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9" name="Google Shape;1059;p94"/>
          <p:cNvSpPr txBox="1"/>
          <p:nvPr>
            <p:ph idx="11" type="ftr"/>
          </p:nvPr>
        </p:nvSpPr>
        <p:spPr>
          <a:xfrm>
            <a:off x="403651" y="4725400"/>
            <a:ext cx="27999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600"/>
              <a:buNone/>
              <a:defRPr>
                <a:solidFill>
                  <a:srgbClr val="616161"/>
                </a:solidFill>
              </a:defRPr>
            </a:lvl9pPr>
          </a:lstStyle>
          <a:p/>
        </p:txBody>
      </p:sp>
      <p:grpSp>
        <p:nvGrpSpPr>
          <p:cNvPr id="1060" name="Google Shape;1060;p94"/>
          <p:cNvGrpSpPr/>
          <p:nvPr/>
        </p:nvGrpSpPr>
        <p:grpSpPr>
          <a:xfrm>
            <a:off x="4756464" y="2312864"/>
            <a:ext cx="691316" cy="18300"/>
            <a:chOff x="3842851" y="2453309"/>
            <a:chExt cx="691316" cy="18300"/>
          </a:xfrm>
        </p:grpSpPr>
        <p:sp>
          <p:nvSpPr>
            <p:cNvPr id="1061" name="Google Shape;1061;p94"/>
            <p:cNvSpPr/>
            <p:nvPr/>
          </p:nvSpPr>
          <p:spPr>
            <a:xfrm rot="-5400000">
              <a:off x="3948901" y="2347259"/>
              <a:ext cx="18300" cy="230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94"/>
            <p:cNvSpPr/>
            <p:nvPr/>
          </p:nvSpPr>
          <p:spPr>
            <a:xfrm rot="-5400000">
              <a:off x="4179359" y="2347259"/>
              <a:ext cx="18300" cy="230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94"/>
            <p:cNvSpPr/>
            <p:nvPr/>
          </p:nvSpPr>
          <p:spPr>
            <a:xfrm rot="-5400000">
              <a:off x="4409817" y="2347259"/>
              <a:ext cx="18300" cy="230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4" name="Google Shape;1064;p94"/>
          <p:cNvSpPr txBox="1"/>
          <p:nvPr>
            <p:ph idx="12" type="sldNum"/>
          </p:nvPr>
        </p:nvSpPr>
        <p:spPr>
          <a:xfrm>
            <a:off x="8723550" y="4749850"/>
            <a:ext cx="4215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5" name="Google Shape;1065;p94"/>
          <p:cNvSpPr txBox="1"/>
          <p:nvPr>
            <p:ph idx="1" type="body"/>
          </p:nvPr>
        </p:nvSpPr>
        <p:spPr>
          <a:xfrm>
            <a:off x="4756150" y="1810075"/>
            <a:ext cx="39672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•"/>
              <a:defRPr b="0" i="0" sz="2800" u="none" cap="none" strike="noStrike"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‒"/>
              <a:defRPr b="0" i="0" u="none" cap="none" strike="noStrike"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  <a:defRPr b="0" i="0" sz="1200" u="none" cap="none" strike="noStrike"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Montserrat"/>
              <a:buChar char="•"/>
              <a:defRPr b="0" i="0" sz="1000" u="none" cap="none" strike="noStrike"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Montserrat"/>
              <a:buChar char="•"/>
              <a:defRPr b="0" i="0" sz="800" u="none" cap="none" strike="noStrike"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Montserrat"/>
              <a:buChar char="•"/>
              <a:defRPr b="0" i="0" sz="800" u="none" cap="none" strike="noStrike"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Montserrat"/>
              <a:buChar char="•"/>
              <a:defRPr b="0" i="0" sz="800" u="none" cap="none" strike="noStrike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66" name="Google Shape;1066;p94"/>
          <p:cNvSpPr txBox="1"/>
          <p:nvPr>
            <p:ph idx="3" type="body"/>
          </p:nvPr>
        </p:nvSpPr>
        <p:spPr>
          <a:xfrm>
            <a:off x="4756150" y="2331175"/>
            <a:ext cx="39672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‒"/>
              <a:defRPr b="0" i="0" u="none" cap="none" strike="noStrike"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  <a:defRPr b="0" i="0" sz="1200" u="none" cap="none" strike="noStrike"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Montserrat"/>
              <a:buChar char="•"/>
              <a:defRPr b="0" i="0" sz="1000" u="none" cap="none" strike="noStrike"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Montserrat"/>
              <a:buChar char="•"/>
              <a:defRPr b="0" i="0" sz="800" u="none" cap="none" strike="noStrike"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Montserrat"/>
              <a:buChar char="•"/>
              <a:defRPr b="0" i="0" sz="800" u="none" cap="none" strike="noStrike"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Montserrat"/>
              <a:buChar char="•"/>
              <a:defRPr b="0" i="0" sz="800" u="none" cap="none" strike="noStrike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67" name="Google Shape;1067;p94"/>
          <p:cNvSpPr txBox="1"/>
          <p:nvPr>
            <p:ph idx="4" type="body"/>
          </p:nvPr>
        </p:nvSpPr>
        <p:spPr>
          <a:xfrm>
            <a:off x="4756150" y="2865250"/>
            <a:ext cx="39672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u="none" cap="none" strike="noStrike"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‒"/>
              <a:defRPr b="0" i="0" u="none" cap="none" strike="noStrike"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•"/>
              <a:defRPr b="0" i="0" sz="1200" u="none" cap="none" strike="noStrike"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Montserrat"/>
              <a:buChar char="•"/>
              <a:defRPr b="0" i="0" sz="1000" u="none" cap="none" strike="noStrike"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Montserrat"/>
              <a:buChar char="•"/>
              <a:defRPr b="0" i="0" sz="800" u="none" cap="none" strike="noStrike"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Montserrat"/>
              <a:buChar char="•"/>
              <a:defRPr b="0" i="0" sz="800" u="none" cap="none" strike="noStrike"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Font typeface="Montserrat"/>
              <a:buChar char="•"/>
              <a:defRPr b="0" i="0" sz="800" u="none" cap="none" strike="noStrike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sonal Intro_Two">
  <p:cSld name="Intro_Two">
    <p:bg>
      <p:bgPr>
        <a:solidFill>
          <a:schemeClr val="dk1"/>
        </a:solidFill>
      </p:bgPr>
    </p:bg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Google Shape;1069;p95"/>
          <p:cNvPicPr preferRelativeResize="0"/>
          <p:nvPr/>
        </p:nvPicPr>
        <p:blipFill rotWithShape="1">
          <a:blip r:embed="rId2">
            <a:alphaModFix/>
          </a:blip>
          <a:srcRect b="-2454" l="-2476" r="-2476" t="-2454"/>
          <a:stretch/>
        </p:blipFill>
        <p:spPr>
          <a:xfrm>
            <a:off x="1312875" y="373425"/>
            <a:ext cx="2089373" cy="20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95"/>
          <p:cNvPicPr preferRelativeResize="0"/>
          <p:nvPr/>
        </p:nvPicPr>
        <p:blipFill rotWithShape="1">
          <a:blip r:embed="rId3">
            <a:alphaModFix/>
          </a:blip>
          <a:srcRect b="-2476" l="-1451" r="-1461" t="-2476"/>
          <a:stretch/>
        </p:blipFill>
        <p:spPr>
          <a:xfrm>
            <a:off x="5751525" y="373425"/>
            <a:ext cx="2089375" cy="2089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95"/>
          <p:cNvSpPr/>
          <p:nvPr/>
        </p:nvSpPr>
        <p:spPr>
          <a:xfrm>
            <a:off x="1735790" y="797541"/>
            <a:ext cx="1234500" cy="12345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37" lvl="0" marL="9143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95"/>
          <p:cNvSpPr/>
          <p:nvPr/>
        </p:nvSpPr>
        <p:spPr>
          <a:xfrm>
            <a:off x="6165312" y="797541"/>
            <a:ext cx="1234500" cy="12345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37" lvl="0" marL="9143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95"/>
          <p:cNvSpPr/>
          <p:nvPr>
            <p:ph idx="2" type="pic"/>
          </p:nvPr>
        </p:nvSpPr>
        <p:spPr>
          <a:xfrm>
            <a:off x="6165312" y="798433"/>
            <a:ext cx="1234500" cy="1233600"/>
          </a:xfrm>
          <a:prstGeom prst="ellipse">
            <a:avLst/>
          </a:prstGeom>
          <a:solidFill>
            <a:srgbClr val="BFBFBF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4" name="Google Shape;1074;p95"/>
          <p:cNvSpPr/>
          <p:nvPr>
            <p:ph idx="3" type="pic"/>
          </p:nvPr>
        </p:nvSpPr>
        <p:spPr>
          <a:xfrm>
            <a:off x="1735790" y="798433"/>
            <a:ext cx="1234500" cy="1233600"/>
          </a:xfrm>
          <a:prstGeom prst="ellipse">
            <a:avLst/>
          </a:prstGeom>
          <a:solidFill>
            <a:srgbClr val="BFBFBF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5" name="Google Shape;1075;p95"/>
          <p:cNvSpPr txBox="1"/>
          <p:nvPr>
            <p:ph idx="11" type="ftr"/>
          </p:nvPr>
        </p:nvSpPr>
        <p:spPr>
          <a:xfrm>
            <a:off x="403651" y="4725399"/>
            <a:ext cx="2799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076" name="Google Shape;1076;p95"/>
          <p:cNvSpPr txBox="1"/>
          <p:nvPr>
            <p:ph idx="1" type="body"/>
          </p:nvPr>
        </p:nvSpPr>
        <p:spPr>
          <a:xfrm>
            <a:off x="524210" y="2443469"/>
            <a:ext cx="3657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95"/>
          <p:cNvSpPr txBox="1"/>
          <p:nvPr>
            <p:ph idx="4" type="body"/>
          </p:nvPr>
        </p:nvSpPr>
        <p:spPr>
          <a:xfrm>
            <a:off x="524210" y="2933314"/>
            <a:ext cx="3657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8" name="Google Shape;1078;p95"/>
          <p:cNvSpPr txBox="1"/>
          <p:nvPr>
            <p:ph idx="5" type="body"/>
          </p:nvPr>
        </p:nvSpPr>
        <p:spPr>
          <a:xfrm>
            <a:off x="524210" y="3636292"/>
            <a:ext cx="365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9" name="Google Shape;1079;p95"/>
          <p:cNvSpPr txBox="1"/>
          <p:nvPr>
            <p:ph idx="6" type="body"/>
          </p:nvPr>
        </p:nvSpPr>
        <p:spPr>
          <a:xfrm>
            <a:off x="4953732" y="2443469"/>
            <a:ext cx="3657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0" name="Google Shape;1080;p95"/>
          <p:cNvSpPr txBox="1"/>
          <p:nvPr>
            <p:ph idx="7" type="body"/>
          </p:nvPr>
        </p:nvSpPr>
        <p:spPr>
          <a:xfrm>
            <a:off x="4953732" y="2933314"/>
            <a:ext cx="3657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95"/>
          <p:cNvSpPr txBox="1"/>
          <p:nvPr>
            <p:ph idx="8" type="body"/>
          </p:nvPr>
        </p:nvSpPr>
        <p:spPr>
          <a:xfrm>
            <a:off x="4953732" y="3636292"/>
            <a:ext cx="365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082" name="Google Shape;1082;p95"/>
          <p:cNvGrpSpPr/>
          <p:nvPr/>
        </p:nvGrpSpPr>
        <p:grpSpPr>
          <a:xfrm>
            <a:off x="2007323" y="2885611"/>
            <a:ext cx="691316" cy="18300"/>
            <a:chOff x="3842851" y="2453309"/>
            <a:chExt cx="691316" cy="18300"/>
          </a:xfrm>
        </p:grpSpPr>
        <p:sp>
          <p:nvSpPr>
            <p:cNvPr id="1083" name="Google Shape;1083;p95"/>
            <p:cNvSpPr/>
            <p:nvPr/>
          </p:nvSpPr>
          <p:spPr>
            <a:xfrm rot="-5400000">
              <a:off x="3948901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95"/>
            <p:cNvSpPr/>
            <p:nvPr/>
          </p:nvSpPr>
          <p:spPr>
            <a:xfrm rot="-5400000">
              <a:off x="4179359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95"/>
            <p:cNvSpPr/>
            <p:nvPr/>
          </p:nvSpPr>
          <p:spPr>
            <a:xfrm rot="-5400000">
              <a:off x="4409817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6" name="Google Shape;1086;p95"/>
          <p:cNvGrpSpPr/>
          <p:nvPr/>
        </p:nvGrpSpPr>
        <p:grpSpPr>
          <a:xfrm>
            <a:off x="6436845" y="2885611"/>
            <a:ext cx="691316" cy="18300"/>
            <a:chOff x="3842851" y="2453309"/>
            <a:chExt cx="691316" cy="18300"/>
          </a:xfrm>
        </p:grpSpPr>
        <p:sp>
          <p:nvSpPr>
            <p:cNvPr id="1087" name="Google Shape;1087;p95"/>
            <p:cNvSpPr/>
            <p:nvPr/>
          </p:nvSpPr>
          <p:spPr>
            <a:xfrm rot="-5400000">
              <a:off x="3948901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95"/>
            <p:cNvSpPr/>
            <p:nvPr/>
          </p:nvSpPr>
          <p:spPr>
            <a:xfrm rot="-5400000">
              <a:off x="4179359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95"/>
            <p:cNvSpPr/>
            <p:nvPr/>
          </p:nvSpPr>
          <p:spPr>
            <a:xfrm rot="-5400000">
              <a:off x="4409817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0" name="Google Shape;1090;p95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95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2" name="Google Shape;1092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sonal Intro_Three">
  <p:cSld name="Intro_Three">
    <p:bg>
      <p:bgPr>
        <a:solidFill>
          <a:schemeClr val="dk1"/>
        </a:solidFill>
      </p:bgPr>
    </p:bg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4" name="Google Shape;1094;p96"/>
          <p:cNvPicPr preferRelativeResize="0"/>
          <p:nvPr/>
        </p:nvPicPr>
        <p:blipFill rotWithShape="1">
          <a:blip r:embed="rId2">
            <a:alphaModFix/>
          </a:blip>
          <a:srcRect b="0" l="-2040" r="-2050" t="0"/>
          <a:stretch/>
        </p:blipFill>
        <p:spPr>
          <a:xfrm>
            <a:off x="615700" y="422750"/>
            <a:ext cx="2113449" cy="199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56825" y="422750"/>
            <a:ext cx="2030351" cy="199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96"/>
          <p:cNvPicPr preferRelativeResize="0"/>
          <p:nvPr/>
        </p:nvPicPr>
        <p:blipFill rotWithShape="1">
          <a:blip r:embed="rId2">
            <a:alphaModFix/>
          </a:blip>
          <a:srcRect b="-989" l="0" r="0" t="-999"/>
          <a:stretch/>
        </p:blipFill>
        <p:spPr>
          <a:xfrm>
            <a:off x="6456387" y="402937"/>
            <a:ext cx="2030351" cy="2030349"/>
          </a:xfrm>
          <a:prstGeom prst="rect">
            <a:avLst/>
          </a:prstGeom>
          <a:noFill/>
          <a:ln>
            <a:noFill/>
          </a:ln>
        </p:spPr>
      </p:pic>
      <p:sp>
        <p:nvSpPr>
          <p:cNvPr id="1097" name="Google Shape;1097;p96"/>
          <p:cNvSpPr/>
          <p:nvPr/>
        </p:nvSpPr>
        <p:spPr>
          <a:xfrm>
            <a:off x="1055209" y="797541"/>
            <a:ext cx="1234500" cy="12345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37" lvl="0" marL="9143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96"/>
          <p:cNvSpPr/>
          <p:nvPr/>
        </p:nvSpPr>
        <p:spPr>
          <a:xfrm>
            <a:off x="3954780" y="797541"/>
            <a:ext cx="1234500" cy="12345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37" lvl="0" marL="9143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96"/>
          <p:cNvSpPr/>
          <p:nvPr/>
        </p:nvSpPr>
        <p:spPr>
          <a:xfrm>
            <a:off x="6854325" y="797541"/>
            <a:ext cx="1234500" cy="12345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37" lvl="0" marL="9143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96"/>
          <p:cNvSpPr/>
          <p:nvPr>
            <p:ph idx="2" type="pic"/>
          </p:nvPr>
        </p:nvSpPr>
        <p:spPr>
          <a:xfrm>
            <a:off x="1055209" y="798433"/>
            <a:ext cx="1234500" cy="1233600"/>
          </a:xfrm>
          <a:prstGeom prst="ellipse">
            <a:avLst/>
          </a:prstGeom>
          <a:solidFill>
            <a:srgbClr val="BFBFBF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1" name="Google Shape;1101;p96"/>
          <p:cNvSpPr/>
          <p:nvPr>
            <p:ph idx="3" type="pic"/>
          </p:nvPr>
        </p:nvSpPr>
        <p:spPr>
          <a:xfrm>
            <a:off x="6854325" y="798433"/>
            <a:ext cx="1234500" cy="1233600"/>
          </a:xfrm>
          <a:prstGeom prst="ellipse">
            <a:avLst/>
          </a:prstGeom>
          <a:solidFill>
            <a:srgbClr val="BFBFBF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2" name="Google Shape;1102;p96"/>
          <p:cNvSpPr/>
          <p:nvPr>
            <p:ph idx="4" type="pic"/>
          </p:nvPr>
        </p:nvSpPr>
        <p:spPr>
          <a:xfrm>
            <a:off x="3954780" y="798433"/>
            <a:ext cx="1234500" cy="1233600"/>
          </a:xfrm>
          <a:prstGeom prst="ellipse">
            <a:avLst/>
          </a:prstGeom>
          <a:solidFill>
            <a:srgbClr val="BFBFBF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3" name="Google Shape;1103;p96"/>
          <p:cNvSpPr txBox="1"/>
          <p:nvPr>
            <p:ph idx="1" type="body"/>
          </p:nvPr>
        </p:nvSpPr>
        <p:spPr>
          <a:xfrm>
            <a:off x="403650" y="2443475"/>
            <a:ext cx="2532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96"/>
          <p:cNvSpPr txBox="1"/>
          <p:nvPr>
            <p:ph idx="5" type="body"/>
          </p:nvPr>
        </p:nvSpPr>
        <p:spPr>
          <a:xfrm>
            <a:off x="390379" y="2933325"/>
            <a:ext cx="25641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96"/>
          <p:cNvSpPr txBox="1"/>
          <p:nvPr>
            <p:ph idx="6" type="body"/>
          </p:nvPr>
        </p:nvSpPr>
        <p:spPr>
          <a:xfrm>
            <a:off x="390379" y="3636300"/>
            <a:ext cx="256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96"/>
          <p:cNvSpPr txBox="1"/>
          <p:nvPr>
            <p:ph idx="7" type="body"/>
          </p:nvPr>
        </p:nvSpPr>
        <p:spPr>
          <a:xfrm>
            <a:off x="3300000" y="2443475"/>
            <a:ext cx="25641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96"/>
          <p:cNvSpPr txBox="1"/>
          <p:nvPr>
            <p:ph idx="8" type="body"/>
          </p:nvPr>
        </p:nvSpPr>
        <p:spPr>
          <a:xfrm>
            <a:off x="3300000" y="2933325"/>
            <a:ext cx="256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96"/>
          <p:cNvSpPr txBox="1"/>
          <p:nvPr>
            <p:ph idx="9" type="body"/>
          </p:nvPr>
        </p:nvSpPr>
        <p:spPr>
          <a:xfrm>
            <a:off x="3300000" y="3636300"/>
            <a:ext cx="256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96"/>
          <p:cNvSpPr txBox="1"/>
          <p:nvPr>
            <p:ph idx="13" type="body"/>
          </p:nvPr>
        </p:nvSpPr>
        <p:spPr>
          <a:xfrm>
            <a:off x="6213525" y="2443475"/>
            <a:ext cx="25161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0" name="Google Shape;1110;p96"/>
          <p:cNvSpPr txBox="1"/>
          <p:nvPr>
            <p:ph idx="14" type="body"/>
          </p:nvPr>
        </p:nvSpPr>
        <p:spPr>
          <a:xfrm>
            <a:off x="6213525" y="2933325"/>
            <a:ext cx="2516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1" name="Google Shape;1111;p96"/>
          <p:cNvSpPr txBox="1"/>
          <p:nvPr>
            <p:ph idx="15" type="body"/>
          </p:nvPr>
        </p:nvSpPr>
        <p:spPr>
          <a:xfrm>
            <a:off x="6205125" y="3636300"/>
            <a:ext cx="2532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112" name="Google Shape;1112;p96"/>
          <p:cNvGrpSpPr/>
          <p:nvPr/>
        </p:nvGrpSpPr>
        <p:grpSpPr>
          <a:xfrm>
            <a:off x="1326742" y="2885611"/>
            <a:ext cx="691316" cy="18300"/>
            <a:chOff x="3842851" y="2453309"/>
            <a:chExt cx="691316" cy="18300"/>
          </a:xfrm>
        </p:grpSpPr>
        <p:sp>
          <p:nvSpPr>
            <p:cNvPr id="1113" name="Google Shape;1113;p96"/>
            <p:cNvSpPr/>
            <p:nvPr/>
          </p:nvSpPr>
          <p:spPr>
            <a:xfrm rot="-5400000">
              <a:off x="3948901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96"/>
            <p:cNvSpPr/>
            <p:nvPr/>
          </p:nvSpPr>
          <p:spPr>
            <a:xfrm rot="-5400000">
              <a:off x="4179359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96"/>
            <p:cNvSpPr/>
            <p:nvPr/>
          </p:nvSpPr>
          <p:spPr>
            <a:xfrm rot="-5400000">
              <a:off x="4409817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96"/>
          <p:cNvGrpSpPr/>
          <p:nvPr/>
        </p:nvGrpSpPr>
        <p:grpSpPr>
          <a:xfrm>
            <a:off x="4226313" y="2885611"/>
            <a:ext cx="691316" cy="18300"/>
            <a:chOff x="3842851" y="2453309"/>
            <a:chExt cx="691316" cy="18300"/>
          </a:xfrm>
        </p:grpSpPr>
        <p:sp>
          <p:nvSpPr>
            <p:cNvPr id="1117" name="Google Shape;1117;p96"/>
            <p:cNvSpPr/>
            <p:nvPr/>
          </p:nvSpPr>
          <p:spPr>
            <a:xfrm rot="-5400000">
              <a:off x="3948901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96"/>
            <p:cNvSpPr/>
            <p:nvPr/>
          </p:nvSpPr>
          <p:spPr>
            <a:xfrm rot="-5400000">
              <a:off x="4179359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96"/>
            <p:cNvSpPr/>
            <p:nvPr/>
          </p:nvSpPr>
          <p:spPr>
            <a:xfrm rot="-5400000">
              <a:off x="4409817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0" name="Google Shape;1120;p96"/>
          <p:cNvGrpSpPr/>
          <p:nvPr/>
        </p:nvGrpSpPr>
        <p:grpSpPr>
          <a:xfrm>
            <a:off x="7125888" y="2885611"/>
            <a:ext cx="691316" cy="18300"/>
            <a:chOff x="3842851" y="2453309"/>
            <a:chExt cx="691316" cy="18300"/>
          </a:xfrm>
        </p:grpSpPr>
        <p:sp>
          <p:nvSpPr>
            <p:cNvPr id="1121" name="Google Shape;1121;p96"/>
            <p:cNvSpPr/>
            <p:nvPr/>
          </p:nvSpPr>
          <p:spPr>
            <a:xfrm rot="-5400000">
              <a:off x="3948901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96"/>
            <p:cNvSpPr/>
            <p:nvPr/>
          </p:nvSpPr>
          <p:spPr>
            <a:xfrm rot="-5400000">
              <a:off x="4179359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96"/>
            <p:cNvSpPr/>
            <p:nvPr/>
          </p:nvSpPr>
          <p:spPr>
            <a:xfrm rot="-5400000">
              <a:off x="4409817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91440" lvl="0" marL="9144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4" name="Google Shape;1124;p96"/>
          <p:cNvSpPr txBox="1"/>
          <p:nvPr>
            <p:ph idx="11" type="ftr"/>
          </p:nvPr>
        </p:nvSpPr>
        <p:spPr>
          <a:xfrm>
            <a:off x="395075" y="4725400"/>
            <a:ext cx="2808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125" name="Google Shape;1125;p96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96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7" name="Google Shape;1127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sonal Intro_Four">
  <p:cSld name="Intro_Four">
    <p:bg>
      <p:bgPr>
        <a:solidFill>
          <a:schemeClr val="dk1"/>
        </a:solidFill>
      </p:bgPr>
    </p:bg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" name="Google Shape;1129;p97"/>
          <p:cNvPicPr preferRelativeResize="0"/>
          <p:nvPr/>
        </p:nvPicPr>
        <p:blipFill rotWithShape="1">
          <a:blip r:embed="rId2">
            <a:alphaModFix/>
          </a:blip>
          <a:srcRect b="-3441" l="-2399" r="-2399" t="-3441"/>
          <a:stretch/>
        </p:blipFill>
        <p:spPr>
          <a:xfrm>
            <a:off x="4723425" y="2819625"/>
            <a:ext cx="1774449" cy="177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p97"/>
          <p:cNvPicPr preferRelativeResize="0"/>
          <p:nvPr/>
        </p:nvPicPr>
        <p:blipFill rotWithShape="1">
          <a:blip r:embed="rId2">
            <a:alphaModFix/>
          </a:blip>
          <a:srcRect b="-3441" l="-2399" r="-2399" t="-3441"/>
          <a:stretch/>
        </p:blipFill>
        <p:spPr>
          <a:xfrm>
            <a:off x="304925" y="2819625"/>
            <a:ext cx="1774449" cy="177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97"/>
          <p:cNvPicPr preferRelativeResize="0"/>
          <p:nvPr/>
        </p:nvPicPr>
        <p:blipFill rotWithShape="1">
          <a:blip r:embed="rId2">
            <a:alphaModFix/>
          </a:blip>
          <a:srcRect b="-3441" l="-2399" r="-2399" t="-3441"/>
          <a:stretch/>
        </p:blipFill>
        <p:spPr>
          <a:xfrm>
            <a:off x="4723425" y="343125"/>
            <a:ext cx="1774449" cy="177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Google Shape;1132;p97"/>
          <p:cNvPicPr preferRelativeResize="0"/>
          <p:nvPr/>
        </p:nvPicPr>
        <p:blipFill rotWithShape="1">
          <a:blip r:embed="rId2">
            <a:alphaModFix/>
          </a:blip>
          <a:srcRect b="-3441" l="-2399" r="-2399" t="-3441"/>
          <a:stretch/>
        </p:blipFill>
        <p:spPr>
          <a:xfrm>
            <a:off x="304925" y="343125"/>
            <a:ext cx="1774449" cy="177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3" name="Google Shape;1133;p97"/>
          <p:cNvSpPr/>
          <p:nvPr/>
        </p:nvSpPr>
        <p:spPr>
          <a:xfrm>
            <a:off x="680133" y="726861"/>
            <a:ext cx="1005900" cy="10059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37" lvl="0" marL="9143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97"/>
          <p:cNvSpPr/>
          <p:nvPr/>
        </p:nvSpPr>
        <p:spPr>
          <a:xfrm>
            <a:off x="5107693" y="726861"/>
            <a:ext cx="1005900" cy="10059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37" lvl="0" marL="9143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97"/>
          <p:cNvSpPr/>
          <p:nvPr/>
        </p:nvSpPr>
        <p:spPr>
          <a:xfrm>
            <a:off x="680133" y="3195926"/>
            <a:ext cx="1005900" cy="10059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37" lvl="0" marL="9143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97"/>
          <p:cNvSpPr/>
          <p:nvPr/>
        </p:nvSpPr>
        <p:spPr>
          <a:xfrm>
            <a:off x="5107693" y="3195926"/>
            <a:ext cx="1005900" cy="1005900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91437" lvl="0" marL="9143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97"/>
          <p:cNvSpPr/>
          <p:nvPr>
            <p:ph idx="2" type="pic"/>
          </p:nvPr>
        </p:nvSpPr>
        <p:spPr>
          <a:xfrm>
            <a:off x="680133" y="727588"/>
            <a:ext cx="1005900" cy="1005000"/>
          </a:xfrm>
          <a:prstGeom prst="ellipse">
            <a:avLst/>
          </a:prstGeom>
          <a:solidFill>
            <a:srgbClr val="BFBFBF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8" name="Google Shape;1138;p97"/>
          <p:cNvSpPr/>
          <p:nvPr>
            <p:ph idx="3" type="pic"/>
          </p:nvPr>
        </p:nvSpPr>
        <p:spPr>
          <a:xfrm>
            <a:off x="680133" y="3196653"/>
            <a:ext cx="1005900" cy="1005000"/>
          </a:xfrm>
          <a:prstGeom prst="ellipse">
            <a:avLst/>
          </a:prstGeom>
          <a:solidFill>
            <a:srgbClr val="BFBFBF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9" name="Google Shape;1139;p97"/>
          <p:cNvSpPr/>
          <p:nvPr>
            <p:ph idx="4" type="pic"/>
          </p:nvPr>
        </p:nvSpPr>
        <p:spPr>
          <a:xfrm>
            <a:off x="5107693" y="727588"/>
            <a:ext cx="1005900" cy="1005000"/>
          </a:xfrm>
          <a:prstGeom prst="ellipse">
            <a:avLst/>
          </a:prstGeom>
          <a:solidFill>
            <a:srgbClr val="BFBFBF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0" name="Google Shape;1140;p97"/>
          <p:cNvSpPr txBox="1"/>
          <p:nvPr>
            <p:ph idx="1" type="body"/>
          </p:nvPr>
        </p:nvSpPr>
        <p:spPr>
          <a:xfrm>
            <a:off x="2079364" y="759146"/>
            <a:ext cx="274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1" name="Google Shape;1141;p97"/>
          <p:cNvSpPr txBox="1"/>
          <p:nvPr>
            <p:ph idx="5" type="body"/>
          </p:nvPr>
        </p:nvSpPr>
        <p:spPr>
          <a:xfrm>
            <a:off x="2079364" y="1254914"/>
            <a:ext cx="274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2" name="Google Shape;1142;p97"/>
          <p:cNvSpPr txBox="1"/>
          <p:nvPr>
            <p:ph idx="6" type="body"/>
          </p:nvPr>
        </p:nvSpPr>
        <p:spPr>
          <a:xfrm>
            <a:off x="2079364" y="1831498"/>
            <a:ext cx="274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3" name="Google Shape;1143;p97"/>
          <p:cNvSpPr txBox="1"/>
          <p:nvPr>
            <p:ph idx="7" type="body"/>
          </p:nvPr>
        </p:nvSpPr>
        <p:spPr>
          <a:xfrm>
            <a:off x="2079364" y="3245000"/>
            <a:ext cx="27432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4" name="Google Shape;1144;p97"/>
          <p:cNvSpPr txBox="1"/>
          <p:nvPr>
            <p:ph idx="8" type="body"/>
          </p:nvPr>
        </p:nvSpPr>
        <p:spPr>
          <a:xfrm>
            <a:off x="2079364" y="3724706"/>
            <a:ext cx="274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5" name="Google Shape;1145;p97"/>
          <p:cNvSpPr txBox="1"/>
          <p:nvPr>
            <p:ph idx="9" type="body"/>
          </p:nvPr>
        </p:nvSpPr>
        <p:spPr>
          <a:xfrm>
            <a:off x="2079364" y="4052427"/>
            <a:ext cx="274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6" name="Google Shape;1146;p97"/>
          <p:cNvSpPr txBox="1"/>
          <p:nvPr>
            <p:ph idx="13" type="body"/>
          </p:nvPr>
        </p:nvSpPr>
        <p:spPr>
          <a:xfrm>
            <a:off x="6430724" y="775208"/>
            <a:ext cx="27432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7" name="Google Shape;1147;p97"/>
          <p:cNvSpPr txBox="1"/>
          <p:nvPr>
            <p:ph idx="14" type="body"/>
          </p:nvPr>
        </p:nvSpPr>
        <p:spPr>
          <a:xfrm>
            <a:off x="6430724" y="1254914"/>
            <a:ext cx="274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8" name="Google Shape;1148;p97"/>
          <p:cNvSpPr txBox="1"/>
          <p:nvPr>
            <p:ph idx="15" type="body"/>
          </p:nvPr>
        </p:nvSpPr>
        <p:spPr>
          <a:xfrm>
            <a:off x="6430724" y="1955323"/>
            <a:ext cx="274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9" name="Google Shape;1149;p97"/>
          <p:cNvSpPr/>
          <p:nvPr>
            <p:ph idx="16" type="pic"/>
          </p:nvPr>
        </p:nvSpPr>
        <p:spPr>
          <a:xfrm>
            <a:off x="5107693" y="3196653"/>
            <a:ext cx="1005900" cy="1005000"/>
          </a:xfrm>
          <a:prstGeom prst="ellipse">
            <a:avLst/>
          </a:prstGeom>
          <a:solidFill>
            <a:srgbClr val="BFBFBF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0" name="Google Shape;1150;p97"/>
          <p:cNvSpPr txBox="1"/>
          <p:nvPr>
            <p:ph idx="17" type="body"/>
          </p:nvPr>
        </p:nvSpPr>
        <p:spPr>
          <a:xfrm>
            <a:off x="6430724" y="3245000"/>
            <a:ext cx="27432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1" name="Google Shape;1151;p97"/>
          <p:cNvSpPr txBox="1"/>
          <p:nvPr>
            <p:ph idx="18" type="body"/>
          </p:nvPr>
        </p:nvSpPr>
        <p:spPr>
          <a:xfrm>
            <a:off x="6430724" y="3724706"/>
            <a:ext cx="274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2" name="Google Shape;1152;p97"/>
          <p:cNvSpPr txBox="1"/>
          <p:nvPr>
            <p:ph idx="19" type="body"/>
          </p:nvPr>
        </p:nvSpPr>
        <p:spPr>
          <a:xfrm>
            <a:off x="6430724" y="4052427"/>
            <a:ext cx="274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Arial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4pPr>
            <a:lvl5pPr indent="-228600" lvl="4" marL="22860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Font typeface="Arial"/>
              <a:buNone/>
              <a:defRPr sz="11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153" name="Google Shape;1153;p97"/>
          <p:cNvGrpSpPr/>
          <p:nvPr/>
        </p:nvGrpSpPr>
        <p:grpSpPr>
          <a:xfrm>
            <a:off x="2334915" y="1156312"/>
            <a:ext cx="691316" cy="18300"/>
            <a:chOff x="3842851" y="2453309"/>
            <a:chExt cx="691316" cy="18300"/>
          </a:xfrm>
        </p:grpSpPr>
        <p:sp>
          <p:nvSpPr>
            <p:cNvPr id="1154" name="Google Shape;1154;p97"/>
            <p:cNvSpPr/>
            <p:nvPr/>
          </p:nvSpPr>
          <p:spPr>
            <a:xfrm rot="-5400000">
              <a:off x="3948901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97"/>
            <p:cNvSpPr/>
            <p:nvPr/>
          </p:nvSpPr>
          <p:spPr>
            <a:xfrm rot="-5400000">
              <a:off x="4179359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97"/>
            <p:cNvSpPr/>
            <p:nvPr/>
          </p:nvSpPr>
          <p:spPr>
            <a:xfrm rot="-5400000">
              <a:off x="4409817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7" name="Google Shape;1157;p97"/>
          <p:cNvGrpSpPr/>
          <p:nvPr/>
        </p:nvGrpSpPr>
        <p:grpSpPr>
          <a:xfrm>
            <a:off x="2334915" y="3626104"/>
            <a:ext cx="691316" cy="18300"/>
            <a:chOff x="3842851" y="2453309"/>
            <a:chExt cx="691316" cy="18300"/>
          </a:xfrm>
        </p:grpSpPr>
        <p:sp>
          <p:nvSpPr>
            <p:cNvPr id="1158" name="Google Shape;1158;p97"/>
            <p:cNvSpPr/>
            <p:nvPr/>
          </p:nvSpPr>
          <p:spPr>
            <a:xfrm rot="-5400000">
              <a:off x="3948901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97"/>
            <p:cNvSpPr/>
            <p:nvPr/>
          </p:nvSpPr>
          <p:spPr>
            <a:xfrm rot="-5400000">
              <a:off x="4179359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97"/>
            <p:cNvSpPr/>
            <p:nvPr/>
          </p:nvSpPr>
          <p:spPr>
            <a:xfrm rot="-5400000">
              <a:off x="4409817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1" name="Google Shape;1161;p97"/>
          <p:cNvGrpSpPr/>
          <p:nvPr/>
        </p:nvGrpSpPr>
        <p:grpSpPr>
          <a:xfrm>
            <a:off x="6762475" y="1156312"/>
            <a:ext cx="691316" cy="18300"/>
            <a:chOff x="3842851" y="2453309"/>
            <a:chExt cx="691316" cy="18300"/>
          </a:xfrm>
        </p:grpSpPr>
        <p:sp>
          <p:nvSpPr>
            <p:cNvPr id="1162" name="Google Shape;1162;p97"/>
            <p:cNvSpPr/>
            <p:nvPr/>
          </p:nvSpPr>
          <p:spPr>
            <a:xfrm rot="-5400000">
              <a:off x="3948901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97"/>
            <p:cNvSpPr/>
            <p:nvPr/>
          </p:nvSpPr>
          <p:spPr>
            <a:xfrm rot="-5400000">
              <a:off x="4179359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97"/>
            <p:cNvSpPr/>
            <p:nvPr/>
          </p:nvSpPr>
          <p:spPr>
            <a:xfrm rot="-5400000">
              <a:off x="4409817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5" name="Google Shape;1165;p97"/>
          <p:cNvGrpSpPr/>
          <p:nvPr/>
        </p:nvGrpSpPr>
        <p:grpSpPr>
          <a:xfrm>
            <a:off x="6762475" y="3626104"/>
            <a:ext cx="691316" cy="18300"/>
            <a:chOff x="3842851" y="2453309"/>
            <a:chExt cx="691316" cy="18300"/>
          </a:xfrm>
        </p:grpSpPr>
        <p:sp>
          <p:nvSpPr>
            <p:cNvPr id="1166" name="Google Shape;1166;p97"/>
            <p:cNvSpPr/>
            <p:nvPr/>
          </p:nvSpPr>
          <p:spPr>
            <a:xfrm rot="-5400000">
              <a:off x="3948901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97"/>
            <p:cNvSpPr/>
            <p:nvPr/>
          </p:nvSpPr>
          <p:spPr>
            <a:xfrm rot="-5400000">
              <a:off x="4179359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97"/>
            <p:cNvSpPr/>
            <p:nvPr/>
          </p:nvSpPr>
          <p:spPr>
            <a:xfrm rot="-5400000">
              <a:off x="4409817" y="2347259"/>
              <a:ext cx="18300" cy="230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91440" lvl="0" marL="9144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9" name="Google Shape;1169;p97"/>
          <p:cNvSpPr txBox="1"/>
          <p:nvPr>
            <p:ph idx="11" type="ftr"/>
          </p:nvPr>
        </p:nvSpPr>
        <p:spPr>
          <a:xfrm>
            <a:off x="395075" y="4725400"/>
            <a:ext cx="2808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170" name="Google Shape;1170;p97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97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2" name="Google Shape;1172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-Light">
  <p:cSld name="Section Title_1">
    <p:bg>
      <p:bgPr>
        <a:solidFill>
          <a:schemeClr val="lt1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98"/>
          <p:cNvSpPr txBox="1"/>
          <p:nvPr>
            <p:ph type="ctrTitle"/>
          </p:nvPr>
        </p:nvSpPr>
        <p:spPr>
          <a:xfrm>
            <a:off x="403650" y="403225"/>
            <a:ext cx="2533200" cy="43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ExtraBold"/>
              <a:buNone/>
              <a:defRPr sz="4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1175" name="Google Shape;1175;p98"/>
          <p:cNvSpPr txBox="1"/>
          <p:nvPr>
            <p:ph idx="1" type="subTitle"/>
          </p:nvPr>
        </p:nvSpPr>
        <p:spPr>
          <a:xfrm>
            <a:off x="3279775" y="403225"/>
            <a:ext cx="5235600" cy="43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‒"/>
              <a:defRPr sz="2400"/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•"/>
              <a:defRPr sz="2400"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•"/>
              <a:defRPr sz="2400"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•"/>
              <a:defRPr sz="2400"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•"/>
              <a:defRPr sz="2400"/>
            </a:lvl9pPr>
          </a:lstStyle>
          <a:p/>
        </p:txBody>
      </p:sp>
      <p:sp>
        <p:nvSpPr>
          <p:cNvPr id="1176" name="Google Shape;1176;p98"/>
          <p:cNvSpPr txBox="1"/>
          <p:nvPr>
            <p:ph idx="11" type="ftr"/>
          </p:nvPr>
        </p:nvSpPr>
        <p:spPr>
          <a:xfrm>
            <a:off x="395075" y="4725400"/>
            <a:ext cx="2808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177" name="Google Shape;1177;p98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-2">
  <p:cSld name="Section Title-2">
    <p:bg>
      <p:bgPr>
        <a:solidFill>
          <a:schemeClr val="dk1"/>
        </a:solidFill>
      </p:bgPr>
    </p:bg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99"/>
          <p:cNvSpPr txBox="1"/>
          <p:nvPr>
            <p:ph type="ctrTitle"/>
          </p:nvPr>
        </p:nvSpPr>
        <p:spPr>
          <a:xfrm>
            <a:off x="403650" y="1300950"/>
            <a:ext cx="8328600" cy="157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0" name="Google Shape;1180;p99"/>
          <p:cNvSpPr txBox="1"/>
          <p:nvPr>
            <p:ph idx="1" type="subTitle"/>
          </p:nvPr>
        </p:nvSpPr>
        <p:spPr>
          <a:xfrm>
            <a:off x="395075" y="3125675"/>
            <a:ext cx="8328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‒"/>
              <a:defRPr/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1" name="Google Shape;1181;p99"/>
          <p:cNvSpPr txBox="1"/>
          <p:nvPr>
            <p:ph idx="11" type="ftr"/>
          </p:nvPr>
        </p:nvSpPr>
        <p:spPr>
          <a:xfrm>
            <a:off x="395075" y="4725400"/>
            <a:ext cx="28083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182" name="Google Shape;1182;p99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99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4" name="Google Shape;1184;p9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-Left Align-2">
  <p:cSld name="Title and Content-Left Align-2">
    <p:bg>
      <p:bgPr>
        <a:solidFill>
          <a:schemeClr val="dk1"/>
        </a:solidFill>
      </p:bgPr>
    </p:bg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100"/>
          <p:cNvSpPr txBox="1"/>
          <p:nvPr>
            <p:ph idx="1" type="body"/>
          </p:nvPr>
        </p:nvSpPr>
        <p:spPr>
          <a:xfrm>
            <a:off x="402150" y="1245350"/>
            <a:ext cx="83214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‒"/>
              <a:defRPr sz="1600"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Char char="o"/>
              <a:defRPr sz="12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◆"/>
              <a:defRPr sz="11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7" name="Google Shape;1187;p100"/>
          <p:cNvSpPr txBox="1"/>
          <p:nvPr>
            <p:ph type="title"/>
          </p:nvPr>
        </p:nvSpPr>
        <p:spPr>
          <a:xfrm>
            <a:off x="403650" y="403977"/>
            <a:ext cx="82641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8" name="Google Shape;1188;p100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C9C9C"/>
              </a:buClr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189" name="Google Shape;1189;p100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0" name="Google Shape;1190;p100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1" name="Google Shape;1191;p1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6950" y="4838524"/>
            <a:ext cx="142698" cy="9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 Content">
  <p:cSld name="Title and Two Content"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101"/>
          <p:cNvSpPr txBox="1"/>
          <p:nvPr>
            <p:ph idx="1" type="body"/>
          </p:nvPr>
        </p:nvSpPr>
        <p:spPr>
          <a:xfrm>
            <a:off x="403650" y="1245350"/>
            <a:ext cx="3967200" cy="3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‒"/>
              <a:defRPr sz="14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o"/>
              <a:defRPr sz="1100">
                <a:solidFill>
                  <a:schemeClr val="dk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◆"/>
              <a:defRPr sz="1100">
                <a:solidFill>
                  <a:schemeClr val="dk1"/>
                </a:solidFill>
              </a:defRPr>
            </a:lvl5pPr>
            <a:lvl6pPr indent="-2921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194" name="Google Shape;1194;p101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5" name="Google Shape;1195;p101"/>
          <p:cNvSpPr txBox="1"/>
          <p:nvPr>
            <p:ph idx="11" type="ftr"/>
          </p:nvPr>
        </p:nvSpPr>
        <p:spPr>
          <a:xfrm>
            <a:off x="403650" y="4725400"/>
            <a:ext cx="2799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196" name="Google Shape;1196;p101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7" name="Google Shape;1197;p101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101"/>
          <p:cNvSpPr txBox="1"/>
          <p:nvPr>
            <p:ph idx="2" type="body"/>
          </p:nvPr>
        </p:nvSpPr>
        <p:spPr>
          <a:xfrm>
            <a:off x="4756475" y="1245350"/>
            <a:ext cx="3967200" cy="3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‒"/>
              <a:defRPr sz="14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o"/>
              <a:defRPr sz="1100">
                <a:solidFill>
                  <a:schemeClr val="dk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◆"/>
              <a:defRPr sz="1100">
                <a:solidFill>
                  <a:schemeClr val="dk1"/>
                </a:solidFill>
              </a:defRPr>
            </a:lvl5pPr>
            <a:lvl6pPr indent="-2921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/>
            </a:lvl6pPr>
            <a:lvl7pPr indent="-2794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mparison">
  <p:cSld name="Title and Comparison"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0" name="Google Shape;1200;p102"/>
          <p:cNvGrpSpPr/>
          <p:nvPr/>
        </p:nvGrpSpPr>
        <p:grpSpPr>
          <a:xfrm>
            <a:off x="4776200" y="1548825"/>
            <a:ext cx="3928427" cy="239900"/>
            <a:chOff x="4776200" y="1548825"/>
            <a:chExt cx="3928427" cy="239900"/>
          </a:xfrm>
        </p:grpSpPr>
        <p:cxnSp>
          <p:nvCxnSpPr>
            <p:cNvPr id="1201" name="Google Shape;1201;p102"/>
            <p:cNvCxnSpPr/>
            <p:nvPr/>
          </p:nvCxnSpPr>
          <p:spPr>
            <a:xfrm>
              <a:off x="4776200" y="1672326"/>
              <a:ext cx="1847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2" name="Google Shape;1202;p102"/>
            <p:cNvCxnSpPr/>
            <p:nvPr/>
          </p:nvCxnSpPr>
          <p:spPr>
            <a:xfrm>
              <a:off x="6857527" y="1672326"/>
              <a:ext cx="1847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03" name="Google Shape;1203;p102"/>
            <p:cNvSpPr/>
            <p:nvPr/>
          </p:nvSpPr>
          <p:spPr>
            <a:xfrm rot="-2700000">
              <a:off x="6658578" y="1590018"/>
              <a:ext cx="164614" cy="164614"/>
            </a:xfrm>
            <a:prstGeom prst="rtTriangl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04" name="Google Shape;1204;p102"/>
            <p:cNvSpPr/>
            <p:nvPr/>
          </p:nvSpPr>
          <p:spPr>
            <a:xfrm rot="-2700000">
              <a:off x="6658603" y="1582917"/>
              <a:ext cx="164614" cy="164614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205" name="Google Shape;1205;p102"/>
          <p:cNvGrpSpPr/>
          <p:nvPr/>
        </p:nvGrpSpPr>
        <p:grpSpPr>
          <a:xfrm>
            <a:off x="405425" y="1548825"/>
            <a:ext cx="3928427" cy="239900"/>
            <a:chOff x="4776200" y="1548825"/>
            <a:chExt cx="3928427" cy="239900"/>
          </a:xfrm>
        </p:grpSpPr>
        <p:cxnSp>
          <p:nvCxnSpPr>
            <p:cNvPr id="1206" name="Google Shape;1206;p102"/>
            <p:cNvCxnSpPr/>
            <p:nvPr/>
          </p:nvCxnSpPr>
          <p:spPr>
            <a:xfrm>
              <a:off x="4776200" y="1672326"/>
              <a:ext cx="1847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7" name="Google Shape;1207;p102"/>
            <p:cNvCxnSpPr/>
            <p:nvPr/>
          </p:nvCxnSpPr>
          <p:spPr>
            <a:xfrm>
              <a:off x="6857527" y="1672326"/>
              <a:ext cx="18471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08" name="Google Shape;1208;p102"/>
            <p:cNvSpPr/>
            <p:nvPr/>
          </p:nvSpPr>
          <p:spPr>
            <a:xfrm rot="-2700000">
              <a:off x="6658578" y="1590018"/>
              <a:ext cx="164614" cy="164614"/>
            </a:xfrm>
            <a:prstGeom prst="rtTriangl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09" name="Google Shape;1209;p102"/>
            <p:cNvSpPr/>
            <p:nvPr/>
          </p:nvSpPr>
          <p:spPr>
            <a:xfrm rot="-2700000">
              <a:off x="6658603" y="1582917"/>
              <a:ext cx="164614" cy="164614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210" name="Google Shape;1210;p102"/>
          <p:cNvSpPr txBox="1"/>
          <p:nvPr>
            <p:ph idx="1" type="body"/>
          </p:nvPr>
        </p:nvSpPr>
        <p:spPr>
          <a:xfrm>
            <a:off x="4764250" y="2037100"/>
            <a:ext cx="3953400" cy="26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‒"/>
              <a:defRPr sz="14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o"/>
              <a:defRPr sz="1100">
                <a:solidFill>
                  <a:schemeClr val="dk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◆"/>
              <a:defRPr sz="11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102"/>
          <p:cNvSpPr txBox="1"/>
          <p:nvPr>
            <p:ph idx="2" type="body"/>
          </p:nvPr>
        </p:nvSpPr>
        <p:spPr>
          <a:xfrm>
            <a:off x="403613" y="2037100"/>
            <a:ext cx="3953400" cy="26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‒"/>
              <a:defRPr sz="14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o"/>
              <a:defRPr sz="1100">
                <a:solidFill>
                  <a:schemeClr val="dk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◆"/>
              <a:defRPr sz="11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2" name="Google Shape;1212;p102"/>
          <p:cNvSpPr txBox="1"/>
          <p:nvPr>
            <p:ph type="title"/>
          </p:nvPr>
        </p:nvSpPr>
        <p:spPr>
          <a:xfrm>
            <a:off x="403650" y="403975"/>
            <a:ext cx="83199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3" name="Google Shape;1213;p102"/>
          <p:cNvSpPr txBox="1"/>
          <p:nvPr>
            <p:ph idx="11" type="ftr"/>
          </p:nvPr>
        </p:nvSpPr>
        <p:spPr>
          <a:xfrm>
            <a:off x="403650" y="4725400"/>
            <a:ext cx="25329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9C9C9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214" name="Google Shape;1214;p102"/>
          <p:cNvSpPr txBox="1"/>
          <p:nvPr>
            <p:ph idx="12" type="sldNum"/>
          </p:nvPr>
        </p:nvSpPr>
        <p:spPr>
          <a:xfrm>
            <a:off x="8723425" y="4749850"/>
            <a:ext cx="382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C9C9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5" name="Google Shape;1215;p102"/>
          <p:cNvSpPr/>
          <p:nvPr/>
        </p:nvSpPr>
        <p:spPr>
          <a:xfrm rot="-5400000">
            <a:off x="4510425" y="529875"/>
            <a:ext cx="115800" cy="9153600"/>
          </a:xfrm>
          <a:prstGeom prst="rect">
            <a:avLst/>
          </a:prstGeom>
          <a:gradFill>
            <a:gsLst>
              <a:gs pos="0">
                <a:srgbClr val="131313"/>
              </a:gs>
              <a:gs pos="100000">
                <a:srgbClr val="391699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102"/>
          <p:cNvSpPr txBox="1"/>
          <p:nvPr>
            <p:ph idx="3" type="body"/>
          </p:nvPr>
        </p:nvSpPr>
        <p:spPr>
          <a:xfrm>
            <a:off x="399100" y="1271650"/>
            <a:ext cx="3941100" cy="39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>
                <a:solidFill>
                  <a:schemeClr val="accent1"/>
                </a:solidFill>
              </a:defRPr>
            </a:lvl1pPr>
            <a:lvl2pPr indent="-317500" lvl="1" marL="91440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‒"/>
              <a:defRPr>
                <a:solidFill>
                  <a:schemeClr val="accent1"/>
                </a:solidFill>
              </a:defRPr>
            </a:lvl2pPr>
            <a:lvl3pPr indent="-304800" lvl="2" marL="137160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3pPr>
            <a:lvl4pPr indent="-304800" lvl="3" marL="182880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>
                <a:solidFill>
                  <a:schemeClr val="accent1"/>
                </a:solidFill>
              </a:defRPr>
            </a:lvl4pPr>
            <a:lvl5pPr indent="-292100" lvl="4" marL="2286000" algn="ctr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»"/>
              <a:defRPr>
                <a:solidFill>
                  <a:schemeClr val="accent1"/>
                </a:solidFill>
              </a:defRPr>
            </a:lvl5pPr>
            <a:lvl6pPr indent="-292100" lvl="5" marL="2743200" algn="ctr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>
                <a:solidFill>
                  <a:schemeClr val="accent1"/>
                </a:solidFill>
              </a:defRPr>
            </a:lvl6pPr>
            <a:lvl7pPr indent="-279400" lvl="6" marL="3200400" algn="ctr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800"/>
              <a:buChar char="•"/>
              <a:defRPr>
                <a:solidFill>
                  <a:schemeClr val="accent1"/>
                </a:solidFill>
              </a:defRPr>
            </a:lvl7pPr>
            <a:lvl8pPr indent="-279400" lvl="7" marL="3657600" algn="ctr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800"/>
              <a:buChar char="•"/>
              <a:defRPr>
                <a:solidFill>
                  <a:schemeClr val="accent1"/>
                </a:solidFill>
              </a:defRPr>
            </a:lvl8pPr>
            <a:lvl9pPr indent="-279400" lvl="8" marL="4114800" algn="ctr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800"/>
              <a:buChar char="•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17" name="Google Shape;1217;p102"/>
          <p:cNvSpPr txBox="1"/>
          <p:nvPr>
            <p:ph idx="4" type="body"/>
          </p:nvPr>
        </p:nvSpPr>
        <p:spPr>
          <a:xfrm>
            <a:off x="4770338" y="1271650"/>
            <a:ext cx="3941100" cy="39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>
                <a:solidFill>
                  <a:schemeClr val="accent1"/>
                </a:solidFill>
              </a:defRPr>
            </a:lvl1pPr>
            <a:lvl2pPr indent="-317500" lvl="1" marL="91440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‒"/>
              <a:defRPr>
                <a:solidFill>
                  <a:schemeClr val="accent1"/>
                </a:solidFill>
              </a:defRPr>
            </a:lvl2pPr>
            <a:lvl3pPr indent="-304800" lvl="2" marL="137160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>
                <a:solidFill>
                  <a:schemeClr val="accent1"/>
                </a:solidFill>
              </a:defRPr>
            </a:lvl3pPr>
            <a:lvl4pPr indent="-304800" lvl="3" marL="182880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>
                <a:solidFill>
                  <a:schemeClr val="accent1"/>
                </a:solidFill>
              </a:defRPr>
            </a:lvl4pPr>
            <a:lvl5pPr indent="-292100" lvl="4" marL="2286000" algn="ctr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»"/>
              <a:defRPr>
                <a:solidFill>
                  <a:schemeClr val="accent1"/>
                </a:solidFill>
              </a:defRPr>
            </a:lvl5pPr>
            <a:lvl6pPr indent="-292100" lvl="5" marL="2743200" algn="ctr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•"/>
              <a:defRPr>
                <a:solidFill>
                  <a:schemeClr val="accent1"/>
                </a:solidFill>
              </a:defRPr>
            </a:lvl6pPr>
            <a:lvl7pPr indent="-279400" lvl="6" marL="3200400" algn="ctr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800"/>
              <a:buChar char="•"/>
              <a:defRPr>
                <a:solidFill>
                  <a:schemeClr val="accent1"/>
                </a:solidFill>
              </a:defRPr>
            </a:lvl7pPr>
            <a:lvl8pPr indent="-279400" lvl="7" marL="3657600" algn="ctr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800"/>
              <a:buChar char="•"/>
              <a:defRPr>
                <a:solidFill>
                  <a:schemeClr val="accent1"/>
                </a:solidFill>
              </a:defRPr>
            </a:lvl8pPr>
            <a:lvl9pPr indent="-279400" lvl="8" marL="4114800" algn="ctr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800"/>
              <a:buChar char="•"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16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55.xml"/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48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5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48.xml"/><Relationship Id="rId62" Type="http://schemas.openxmlformats.org/officeDocument/2006/relationships/slideLayout" Target="../slideLayouts/slideLayout72.xml"/><Relationship Id="rId61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30.xml"/><Relationship Id="rId64" Type="http://schemas.openxmlformats.org/officeDocument/2006/relationships/slideLayout" Target="../slideLayouts/slideLayout74.xml"/><Relationship Id="rId63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32.xml"/><Relationship Id="rId66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31.xml"/><Relationship Id="rId65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67" Type="http://schemas.openxmlformats.org/officeDocument/2006/relationships/theme" Target="../theme/theme3.xml"/><Relationship Id="rId60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39.xml"/><Relationship Id="rId51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3.xml"/><Relationship Id="rId52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21.xml"/><Relationship Id="rId5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20.xml"/><Relationship Id="rId54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23.xml"/><Relationship Id="rId5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22.xml"/><Relationship Id="rId56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25.xml"/><Relationship Id="rId5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24.xml"/><Relationship Id="rId58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/Relationships>
</file>

<file path=ppt/slideMasters/_rels/slideMaster3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115.xml"/><Relationship Id="rId42" Type="http://schemas.openxmlformats.org/officeDocument/2006/relationships/slideLayout" Target="../slideLayouts/slideLayout117.xml"/><Relationship Id="rId41" Type="http://schemas.openxmlformats.org/officeDocument/2006/relationships/slideLayout" Target="../slideLayouts/slideLayout116.xml"/><Relationship Id="rId44" Type="http://schemas.openxmlformats.org/officeDocument/2006/relationships/slideLayout" Target="../slideLayouts/slideLayout119.xml"/><Relationship Id="rId43" Type="http://schemas.openxmlformats.org/officeDocument/2006/relationships/slideLayout" Target="../slideLayouts/slideLayout118.xml"/><Relationship Id="rId46" Type="http://schemas.openxmlformats.org/officeDocument/2006/relationships/slideLayout" Target="../slideLayouts/slideLayout121.xml"/><Relationship Id="rId45" Type="http://schemas.openxmlformats.org/officeDocument/2006/relationships/slideLayout" Target="../slideLayouts/slideLayout120.xml"/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48" Type="http://schemas.openxmlformats.org/officeDocument/2006/relationships/slideLayout" Target="../slideLayouts/slideLayout123.xml"/><Relationship Id="rId47" Type="http://schemas.openxmlformats.org/officeDocument/2006/relationships/slideLayout" Target="../slideLayouts/slideLayout122.xml"/><Relationship Id="rId49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148.xml"/><Relationship Id="rId72" Type="http://schemas.openxmlformats.org/officeDocument/2006/relationships/slideLayout" Target="../slideLayouts/slideLayout147.xml"/><Relationship Id="rId31" Type="http://schemas.openxmlformats.org/officeDocument/2006/relationships/slideLayout" Target="../slideLayouts/slideLayout106.xml"/><Relationship Id="rId75" Type="http://schemas.openxmlformats.org/officeDocument/2006/relationships/slideLayout" Target="../slideLayouts/slideLayout150.xml"/><Relationship Id="rId30" Type="http://schemas.openxmlformats.org/officeDocument/2006/relationships/slideLayout" Target="../slideLayouts/slideLayout105.xml"/><Relationship Id="rId74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08.xml"/><Relationship Id="rId77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07.xml"/><Relationship Id="rId76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10.xml"/><Relationship Id="rId34" Type="http://schemas.openxmlformats.org/officeDocument/2006/relationships/slideLayout" Target="../slideLayouts/slideLayout109.xml"/><Relationship Id="rId78" Type="http://schemas.openxmlformats.org/officeDocument/2006/relationships/theme" Target="../theme/theme2.xml"/><Relationship Id="rId71" Type="http://schemas.openxmlformats.org/officeDocument/2006/relationships/slideLayout" Target="../slideLayouts/slideLayout146.xml"/><Relationship Id="rId70" Type="http://schemas.openxmlformats.org/officeDocument/2006/relationships/slideLayout" Target="../slideLayouts/slideLayout145.xml"/><Relationship Id="rId37" Type="http://schemas.openxmlformats.org/officeDocument/2006/relationships/slideLayout" Target="../slideLayouts/slideLayout112.xml"/><Relationship Id="rId36" Type="http://schemas.openxmlformats.org/officeDocument/2006/relationships/slideLayout" Target="../slideLayouts/slideLayout111.xml"/><Relationship Id="rId39" Type="http://schemas.openxmlformats.org/officeDocument/2006/relationships/slideLayout" Target="../slideLayouts/slideLayout114.xml"/><Relationship Id="rId38" Type="http://schemas.openxmlformats.org/officeDocument/2006/relationships/slideLayout" Target="../slideLayouts/slideLayout113.xml"/><Relationship Id="rId62" Type="http://schemas.openxmlformats.org/officeDocument/2006/relationships/slideLayout" Target="../slideLayouts/slideLayout137.xml"/><Relationship Id="rId61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95.xml"/><Relationship Id="rId64" Type="http://schemas.openxmlformats.org/officeDocument/2006/relationships/slideLayout" Target="../slideLayouts/slideLayout139.xml"/><Relationship Id="rId63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97.xml"/><Relationship Id="rId66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96.xml"/><Relationship Id="rId65" Type="http://schemas.openxmlformats.org/officeDocument/2006/relationships/slideLayout" Target="../slideLayouts/slideLayout140.xml"/><Relationship Id="rId24" Type="http://schemas.openxmlformats.org/officeDocument/2006/relationships/slideLayout" Target="../slideLayouts/slideLayout99.xml"/><Relationship Id="rId68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98.xml"/><Relationship Id="rId67" Type="http://schemas.openxmlformats.org/officeDocument/2006/relationships/slideLayout" Target="../slideLayouts/slideLayout142.xml"/><Relationship Id="rId60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01.xml"/><Relationship Id="rId25" Type="http://schemas.openxmlformats.org/officeDocument/2006/relationships/slideLayout" Target="../slideLayouts/slideLayout100.xml"/><Relationship Id="rId69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2.xml"/><Relationship Id="rId29" Type="http://schemas.openxmlformats.org/officeDocument/2006/relationships/slideLayout" Target="../slideLayouts/slideLayout104.xml"/><Relationship Id="rId51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25.xml"/><Relationship Id="rId53" Type="http://schemas.openxmlformats.org/officeDocument/2006/relationships/slideLayout" Target="../slideLayouts/slideLayout128.xml"/><Relationship Id="rId52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86.xml"/><Relationship Id="rId5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85.xml"/><Relationship Id="rId54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88.xml"/><Relationship Id="rId5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87.xml"/><Relationship Id="rId56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90.xml"/><Relationship Id="rId5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89.xml"/><Relationship Id="rId58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03650" y="403975"/>
            <a:ext cx="83214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ntserrat ExtraLight"/>
              <a:buNone/>
              <a:defRPr b="0" i="0" sz="2800" u="none" cap="none" strike="noStrike">
                <a:solidFill>
                  <a:schemeClr val="accent6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ExtraLight"/>
              <a:buNone/>
              <a:defRPr b="0" i="0" sz="1800" u="none" cap="none" strike="noStrik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ExtraLight"/>
              <a:buNone/>
              <a:defRPr b="0" i="0" sz="1800" u="none" cap="none" strike="noStrik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ExtraLight"/>
              <a:buNone/>
              <a:defRPr b="0" i="0" sz="1800" u="none" cap="none" strike="noStrik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ExtraLight"/>
              <a:buNone/>
              <a:defRPr b="0" i="0" sz="1800" u="none" cap="none" strike="noStrik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ExtraLight"/>
              <a:buNone/>
              <a:defRPr b="0" i="0" sz="1800" u="none" cap="none" strike="noStrik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ExtraLight"/>
              <a:buNone/>
              <a:defRPr b="0" i="0" sz="1800" u="none" cap="none" strike="noStrik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ExtraLight"/>
              <a:buNone/>
              <a:defRPr b="0" i="0" sz="1800" u="none" cap="none" strike="noStrik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ExtraLight"/>
              <a:buNone/>
              <a:defRPr b="0" i="0" sz="1800" u="none" cap="none" strike="noStrik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02150" y="1245350"/>
            <a:ext cx="83214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403650" y="4725400"/>
            <a:ext cx="25329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723550" y="4749850"/>
            <a:ext cx="420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86938" y="4838531"/>
            <a:ext cx="142715" cy="991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97" r:id="rId40"/>
    <p:sldLayoutId id="2147483698" r:id="rId41"/>
    <p:sldLayoutId id="2147483699" r:id="rId42"/>
    <p:sldLayoutId id="2147483700" r:id="rId43"/>
    <p:sldLayoutId id="2147483701" r:id="rId44"/>
    <p:sldLayoutId id="2147483702" r:id="rId45"/>
    <p:sldLayoutId id="2147483703" r:id="rId46"/>
    <p:sldLayoutId id="2147483704" r:id="rId47"/>
    <p:sldLayoutId id="2147483705" r:id="rId48"/>
    <p:sldLayoutId id="2147483706" r:id="rId49"/>
    <p:sldLayoutId id="2147483707" r:id="rId50"/>
    <p:sldLayoutId id="2147483708" r:id="rId51"/>
    <p:sldLayoutId id="2147483709" r:id="rId52"/>
    <p:sldLayoutId id="2147483710" r:id="rId53"/>
    <p:sldLayoutId id="2147483711" r:id="rId54"/>
    <p:sldLayoutId id="2147483712" r:id="rId55"/>
    <p:sldLayoutId id="2147483713" r:id="rId56"/>
    <p:sldLayoutId id="2147483714" r:id="rId57"/>
    <p:sldLayoutId id="2147483715" r:id="rId58"/>
    <p:sldLayoutId id="2147483716" r:id="rId59"/>
    <p:sldLayoutId id="2147483717" r:id="rId60"/>
    <p:sldLayoutId id="2147483718" r:id="rId61"/>
    <p:sldLayoutId id="2147483719" r:id="rId62"/>
    <p:sldLayoutId id="2147483720" r:id="rId63"/>
    <p:sldLayoutId id="2147483721" r:id="rId64"/>
    <p:sldLayoutId id="2147483722" r:id="rId65"/>
    <p:sldLayoutId id="2147483723" r:id="rId66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54">
          <p15:clr>
            <a:srgbClr val="F26B43"/>
          </p15:clr>
        </p15:guide>
        <p15:guide id="2" pos="2764">
          <p15:clr>
            <a:srgbClr val="F26B43"/>
          </p15:clr>
        </p15:guide>
        <p15:guide id="3" pos="2996">
          <p15:clr>
            <a:srgbClr val="EA4335"/>
          </p15:clr>
        </p15:guide>
        <p15:guide id="4" pos="1850">
          <p15:clr>
            <a:srgbClr val="EA4335"/>
          </p15:clr>
        </p15:guide>
        <p15:guide id="5" pos="2066">
          <p15:clr>
            <a:srgbClr val="EA4335"/>
          </p15:clr>
        </p15:guide>
        <p15:guide id="6" pos="254">
          <p15:clr>
            <a:srgbClr val="EA4335"/>
          </p15:clr>
        </p15:guide>
        <p15:guide id="7" pos="5495">
          <p15:clr>
            <a:srgbClr val="EA4335"/>
          </p15:clr>
        </p15:guide>
        <p15:guide id="8" pos="3694">
          <p15:clr>
            <a:srgbClr val="EA4335"/>
          </p15:clr>
        </p15:guide>
        <p15:guide id="9" pos="3910">
          <p15:clr>
            <a:srgbClr val="EA4335"/>
          </p15:clr>
        </p15:guide>
        <p15:guide id="10" orient="horz" pos="2977">
          <p15:clr>
            <a:srgbClr val="EA4335"/>
          </p15:clr>
        </p15:guide>
        <p15:guide id="11" orient="horz" pos="648">
          <p15:clr>
            <a:srgbClr val="EA4335"/>
          </p15:clr>
        </p15:guide>
        <p15:guide id="12" orient="horz" pos="784">
          <p15:clr>
            <a:srgbClr val="EA4335"/>
          </p15:clr>
        </p15:guide>
        <p15:guide id="13" orient="horz" pos="1812">
          <p15:clr>
            <a:srgbClr val="EA4335"/>
          </p15:clr>
        </p15:guide>
        <p15:guide id="14" orient="horz" pos="1969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79"/>
          <p:cNvSpPr txBox="1"/>
          <p:nvPr>
            <p:ph type="title"/>
          </p:nvPr>
        </p:nvSpPr>
        <p:spPr>
          <a:xfrm>
            <a:off x="403650" y="403975"/>
            <a:ext cx="83214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ntserrat ExtraLight"/>
              <a:buNone/>
              <a:defRPr b="0" i="0" sz="2800" u="none" cap="none" strike="noStrike">
                <a:solidFill>
                  <a:schemeClr val="accent6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ExtraLight"/>
              <a:buNone/>
              <a:defRPr b="0" i="0" sz="1800" u="none" cap="none" strike="noStrik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ExtraLight"/>
              <a:buNone/>
              <a:defRPr b="0" i="0" sz="1800" u="none" cap="none" strike="noStrik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ExtraLight"/>
              <a:buNone/>
              <a:defRPr b="0" i="0" sz="1800" u="none" cap="none" strike="noStrik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ExtraLight"/>
              <a:buNone/>
              <a:defRPr b="0" i="0" sz="1800" u="none" cap="none" strike="noStrik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ExtraLight"/>
              <a:buNone/>
              <a:defRPr b="0" i="0" sz="1800" u="none" cap="none" strike="noStrik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ExtraLight"/>
              <a:buNone/>
              <a:defRPr b="0" i="0" sz="1800" u="none" cap="none" strike="noStrik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ExtraLight"/>
              <a:buNone/>
              <a:defRPr b="0" i="0" sz="1800" u="none" cap="none" strike="noStrik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ExtraLight"/>
              <a:buNone/>
              <a:defRPr b="0" i="0" sz="1800" u="none" cap="none" strike="noStrike">
                <a:solidFill>
                  <a:srgbClr val="00000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9pPr>
          </a:lstStyle>
          <a:p/>
        </p:txBody>
      </p:sp>
      <p:sp>
        <p:nvSpPr>
          <p:cNvPr id="879" name="Google Shape;879;p79"/>
          <p:cNvSpPr txBox="1"/>
          <p:nvPr>
            <p:ph idx="1" type="body"/>
          </p:nvPr>
        </p:nvSpPr>
        <p:spPr>
          <a:xfrm>
            <a:off x="402150" y="1245350"/>
            <a:ext cx="83214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‒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Montserrat"/>
              <a:buChar char="•"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87A1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marR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5D87A1"/>
              </a:buClr>
              <a:buSzPts val="1000"/>
              <a:buFont typeface="Montserrat"/>
              <a:buChar char="»"/>
              <a:defRPr b="0" i="0" sz="1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•"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794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794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80" name="Google Shape;880;p79"/>
          <p:cNvSpPr txBox="1"/>
          <p:nvPr>
            <p:ph idx="11" type="ftr"/>
          </p:nvPr>
        </p:nvSpPr>
        <p:spPr>
          <a:xfrm>
            <a:off x="403650" y="4725400"/>
            <a:ext cx="2532900" cy="2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81" name="Google Shape;881;p79"/>
          <p:cNvSpPr txBox="1"/>
          <p:nvPr>
            <p:ph idx="12" type="sldNum"/>
          </p:nvPr>
        </p:nvSpPr>
        <p:spPr>
          <a:xfrm>
            <a:off x="8723550" y="4749850"/>
            <a:ext cx="4206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2" name="Google Shape;882;p79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86946" y="4838525"/>
            <a:ext cx="142698" cy="9850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  <p:sldLayoutId id="2147483751" r:id="rId29"/>
    <p:sldLayoutId id="2147483752" r:id="rId30"/>
    <p:sldLayoutId id="2147483753" r:id="rId31"/>
    <p:sldLayoutId id="2147483754" r:id="rId32"/>
    <p:sldLayoutId id="2147483755" r:id="rId33"/>
    <p:sldLayoutId id="2147483756" r:id="rId34"/>
    <p:sldLayoutId id="2147483757" r:id="rId35"/>
    <p:sldLayoutId id="2147483758" r:id="rId36"/>
    <p:sldLayoutId id="2147483759" r:id="rId37"/>
    <p:sldLayoutId id="2147483760" r:id="rId38"/>
    <p:sldLayoutId id="2147483761" r:id="rId39"/>
    <p:sldLayoutId id="2147483762" r:id="rId40"/>
    <p:sldLayoutId id="2147483763" r:id="rId41"/>
    <p:sldLayoutId id="2147483764" r:id="rId42"/>
    <p:sldLayoutId id="2147483765" r:id="rId43"/>
    <p:sldLayoutId id="2147483766" r:id="rId44"/>
    <p:sldLayoutId id="2147483767" r:id="rId45"/>
    <p:sldLayoutId id="2147483768" r:id="rId46"/>
    <p:sldLayoutId id="2147483769" r:id="rId47"/>
    <p:sldLayoutId id="2147483770" r:id="rId48"/>
    <p:sldLayoutId id="2147483771" r:id="rId49"/>
    <p:sldLayoutId id="2147483772" r:id="rId50"/>
    <p:sldLayoutId id="2147483773" r:id="rId51"/>
    <p:sldLayoutId id="2147483774" r:id="rId52"/>
    <p:sldLayoutId id="2147483775" r:id="rId53"/>
    <p:sldLayoutId id="2147483776" r:id="rId54"/>
    <p:sldLayoutId id="2147483777" r:id="rId55"/>
    <p:sldLayoutId id="2147483778" r:id="rId56"/>
    <p:sldLayoutId id="2147483779" r:id="rId57"/>
    <p:sldLayoutId id="2147483780" r:id="rId58"/>
    <p:sldLayoutId id="2147483781" r:id="rId59"/>
    <p:sldLayoutId id="2147483782" r:id="rId60"/>
    <p:sldLayoutId id="2147483783" r:id="rId61"/>
    <p:sldLayoutId id="2147483784" r:id="rId62"/>
    <p:sldLayoutId id="2147483785" r:id="rId63"/>
    <p:sldLayoutId id="2147483786" r:id="rId64"/>
    <p:sldLayoutId id="2147483787" r:id="rId65"/>
    <p:sldLayoutId id="2147483788" r:id="rId66"/>
    <p:sldLayoutId id="2147483789" r:id="rId67"/>
    <p:sldLayoutId id="2147483790" r:id="rId68"/>
    <p:sldLayoutId id="2147483791" r:id="rId69"/>
    <p:sldLayoutId id="2147483792" r:id="rId70"/>
    <p:sldLayoutId id="2147483793" r:id="rId71"/>
    <p:sldLayoutId id="2147483794" r:id="rId72"/>
    <p:sldLayoutId id="2147483795" r:id="rId73"/>
    <p:sldLayoutId id="2147483796" r:id="rId74"/>
    <p:sldLayoutId id="2147483797" r:id="rId75"/>
    <p:sldLayoutId id="2147483798" r:id="rId76"/>
    <p:sldLayoutId id="2147483799" r:id="rId7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54">
          <p15:clr>
            <a:srgbClr val="F26B43"/>
          </p15:clr>
        </p15:guide>
        <p15:guide id="2" pos="2764">
          <p15:clr>
            <a:srgbClr val="F26B43"/>
          </p15:clr>
        </p15:guide>
        <p15:guide id="3" pos="2996">
          <p15:clr>
            <a:srgbClr val="EA4335"/>
          </p15:clr>
        </p15:guide>
        <p15:guide id="4" pos="1850">
          <p15:clr>
            <a:srgbClr val="EA4335"/>
          </p15:clr>
        </p15:guide>
        <p15:guide id="5" pos="2066">
          <p15:clr>
            <a:srgbClr val="EA4335"/>
          </p15:clr>
        </p15:guide>
        <p15:guide id="6" pos="254">
          <p15:clr>
            <a:srgbClr val="EA4335"/>
          </p15:clr>
        </p15:guide>
        <p15:guide id="7" pos="5495">
          <p15:clr>
            <a:srgbClr val="EA4335"/>
          </p15:clr>
        </p15:guide>
        <p15:guide id="8" pos="3694">
          <p15:clr>
            <a:srgbClr val="EA4335"/>
          </p15:clr>
        </p15:guide>
        <p15:guide id="9" pos="3910">
          <p15:clr>
            <a:srgbClr val="EA4335"/>
          </p15:clr>
        </p15:guide>
        <p15:guide id="10" orient="horz" pos="2977">
          <p15:clr>
            <a:srgbClr val="EA4335"/>
          </p15:clr>
        </p15:guide>
        <p15:guide id="11" orient="horz" pos="648">
          <p15:clr>
            <a:srgbClr val="EA4335"/>
          </p15:clr>
        </p15:guide>
        <p15:guide id="12" orient="horz" pos="784">
          <p15:clr>
            <a:srgbClr val="EA4335"/>
          </p15:clr>
        </p15:guide>
        <p15:guide id="13" orient="horz" pos="1812">
          <p15:clr>
            <a:srgbClr val="EA4335"/>
          </p15:clr>
        </p15:guide>
        <p15:guide id="14" orient="horz" pos="1969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4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156"/>
          <p:cNvSpPr txBox="1"/>
          <p:nvPr>
            <p:ph type="ctrTitle"/>
          </p:nvPr>
        </p:nvSpPr>
        <p:spPr>
          <a:xfrm>
            <a:off x="496117" y="1245350"/>
            <a:ext cx="8111700" cy="163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Virtual Network Function Insertion in OVN</a:t>
            </a:r>
            <a:endParaRPr sz="4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OVN-OVS conference 2025</a:t>
            </a:r>
            <a:endParaRPr sz="2000"/>
          </a:p>
        </p:txBody>
      </p:sp>
      <p:sp>
        <p:nvSpPr>
          <p:cNvPr id="1826" name="Google Shape;1826;p156"/>
          <p:cNvSpPr txBox="1"/>
          <p:nvPr>
            <p:ph idx="1" type="subTitle"/>
          </p:nvPr>
        </p:nvSpPr>
        <p:spPr>
          <a:xfrm>
            <a:off x="403650" y="3125675"/>
            <a:ext cx="8319600" cy="11415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Sragdhara Datta Chaudhuri</a:t>
            </a:r>
            <a:endParaRPr sz="12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Naveen Yerramneni</a:t>
            </a:r>
            <a:endParaRPr sz="12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Karthik Chandrashekar</a:t>
            </a:r>
            <a:endParaRPr sz="12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Aditya Mehakare</a:t>
            </a:r>
            <a:endParaRPr sz="12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4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5" name="Google Shape;2005;p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226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6" name="Google Shape;2006;p165"/>
          <p:cNvSpPr txBox="1"/>
          <p:nvPr>
            <p:ph type="ctrTitle"/>
          </p:nvPr>
        </p:nvSpPr>
        <p:spPr>
          <a:xfrm>
            <a:off x="403650" y="0"/>
            <a:ext cx="83199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"/>
              <a:t>Implementation</a:t>
            </a:r>
            <a:br>
              <a:rPr lang="en"/>
            </a:br>
            <a:endParaRPr sz="4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0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p166"/>
          <p:cNvSpPr txBox="1"/>
          <p:nvPr>
            <p:ph type="title"/>
          </p:nvPr>
        </p:nvSpPr>
        <p:spPr>
          <a:xfrm>
            <a:off x="479850" y="99175"/>
            <a:ext cx="8321400" cy="59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OVN DB</a:t>
            </a:r>
            <a:endParaRPr/>
          </a:p>
        </p:txBody>
      </p:sp>
      <p:sp>
        <p:nvSpPr>
          <p:cNvPr id="2012" name="Google Shape;2012;p166"/>
          <p:cNvSpPr/>
          <p:nvPr/>
        </p:nvSpPr>
        <p:spPr>
          <a:xfrm>
            <a:off x="579450" y="703950"/>
            <a:ext cx="1930200" cy="843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Priority, Match, Action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Network-function-group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3" name="Google Shape;2013;p166"/>
          <p:cNvSpPr txBox="1"/>
          <p:nvPr/>
        </p:nvSpPr>
        <p:spPr>
          <a:xfrm>
            <a:off x="1099650" y="703950"/>
            <a:ext cx="554700" cy="242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ACL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4" name="Google Shape;2014;p166"/>
          <p:cNvSpPr/>
          <p:nvPr/>
        </p:nvSpPr>
        <p:spPr>
          <a:xfrm>
            <a:off x="3031975" y="698275"/>
            <a:ext cx="1930200" cy="849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Id, mode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List of Network-functions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Network_function_active fallback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5" name="Google Shape;2015;p166"/>
          <p:cNvSpPr txBox="1"/>
          <p:nvPr/>
        </p:nvSpPr>
        <p:spPr>
          <a:xfrm>
            <a:off x="3087625" y="703950"/>
            <a:ext cx="1814700" cy="202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Network-function-group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6" name="Google Shape;2016;p166"/>
          <p:cNvSpPr/>
          <p:nvPr/>
        </p:nvSpPr>
        <p:spPr>
          <a:xfrm>
            <a:off x="5496057" y="698275"/>
            <a:ext cx="1930200" cy="849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inport, outport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NF_Health_Check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7" name="Google Shape;2017;p166"/>
          <p:cNvSpPr txBox="1"/>
          <p:nvPr/>
        </p:nvSpPr>
        <p:spPr>
          <a:xfrm>
            <a:off x="5553807" y="703940"/>
            <a:ext cx="1814700" cy="242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Network-function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8" name="Google Shape;2018;p166"/>
          <p:cNvSpPr/>
          <p:nvPr/>
        </p:nvSpPr>
        <p:spPr>
          <a:xfrm>
            <a:off x="5507624" y="2318525"/>
            <a:ext cx="1930200" cy="8439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ptions: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Interval, Timeout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Success_count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failure_count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9" name="Google Shape;2019;p166"/>
          <p:cNvSpPr txBox="1"/>
          <p:nvPr/>
        </p:nvSpPr>
        <p:spPr>
          <a:xfrm>
            <a:off x="5565374" y="2318525"/>
            <a:ext cx="1814700" cy="242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NF_Health_Check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0" name="Google Shape;2020;p166"/>
          <p:cNvSpPr/>
          <p:nvPr/>
        </p:nvSpPr>
        <p:spPr>
          <a:xfrm>
            <a:off x="591042" y="2324258"/>
            <a:ext cx="1930200" cy="843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1" name="Google Shape;2021;p166"/>
          <p:cNvSpPr txBox="1"/>
          <p:nvPr/>
        </p:nvSpPr>
        <p:spPr>
          <a:xfrm>
            <a:off x="926192" y="2335817"/>
            <a:ext cx="1271400" cy="242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Logical Switch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2" name="Google Shape;2022;p166"/>
          <p:cNvSpPr/>
          <p:nvPr/>
        </p:nvSpPr>
        <p:spPr>
          <a:xfrm>
            <a:off x="3112900" y="2318450"/>
            <a:ext cx="1930200" cy="843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Options: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receive_multicast</a:t>
            </a:r>
            <a:endParaRPr b="1"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lsp_learn_mac</a:t>
            </a:r>
            <a:endParaRPr b="1"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Is_nf, nf_linked_port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3" name="Google Shape;2023;p166"/>
          <p:cNvSpPr txBox="1"/>
          <p:nvPr/>
        </p:nvSpPr>
        <p:spPr>
          <a:xfrm>
            <a:off x="3401836" y="2326399"/>
            <a:ext cx="1271400" cy="242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Logical Switch Port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24" name="Google Shape;2024;p166"/>
          <p:cNvCxnSpPr>
            <a:stCxn id="2012" idx="3"/>
            <a:endCxn id="2014" idx="1"/>
          </p:cNvCxnSpPr>
          <p:nvPr/>
        </p:nvCxnSpPr>
        <p:spPr>
          <a:xfrm flipH="1" rot="10800000">
            <a:off x="2509650" y="1123200"/>
            <a:ext cx="522300" cy="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5" name="Google Shape;2025;p166"/>
          <p:cNvCxnSpPr>
            <a:stCxn id="2014" idx="3"/>
            <a:endCxn id="2016" idx="1"/>
          </p:cNvCxnSpPr>
          <p:nvPr/>
        </p:nvCxnSpPr>
        <p:spPr>
          <a:xfrm>
            <a:off x="4962175" y="1123075"/>
            <a:ext cx="53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6" name="Google Shape;2026;p166"/>
          <p:cNvCxnSpPr>
            <a:stCxn id="2016" idx="2"/>
            <a:endCxn id="2019" idx="0"/>
          </p:cNvCxnSpPr>
          <p:nvPr/>
        </p:nvCxnSpPr>
        <p:spPr>
          <a:xfrm>
            <a:off x="6461157" y="1547875"/>
            <a:ext cx="11700" cy="77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7" name="Google Shape;2027;p166"/>
          <p:cNvCxnSpPr>
            <a:stCxn id="2020" idx="3"/>
            <a:endCxn id="2022" idx="1"/>
          </p:cNvCxnSpPr>
          <p:nvPr/>
        </p:nvCxnSpPr>
        <p:spPr>
          <a:xfrm flipH="1" rot="10800000">
            <a:off x="2521242" y="2740508"/>
            <a:ext cx="591600" cy="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8" name="Google Shape;2028;p166"/>
          <p:cNvCxnSpPr>
            <a:stCxn id="2020" idx="0"/>
            <a:endCxn id="2012" idx="2"/>
          </p:cNvCxnSpPr>
          <p:nvPr/>
        </p:nvCxnSpPr>
        <p:spPr>
          <a:xfrm rot="10800000">
            <a:off x="1544442" y="1547858"/>
            <a:ext cx="11700" cy="77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9" name="Google Shape;2029;p166"/>
          <p:cNvCxnSpPr>
            <a:endCxn id="2023" idx="0"/>
          </p:cNvCxnSpPr>
          <p:nvPr/>
        </p:nvCxnSpPr>
        <p:spPr>
          <a:xfrm flipH="1">
            <a:off x="4037536" y="1547599"/>
            <a:ext cx="2009100" cy="7788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30" name="Google Shape;2030;p166"/>
          <p:cNvSpPr/>
          <p:nvPr/>
        </p:nvSpPr>
        <p:spPr>
          <a:xfrm>
            <a:off x="614126" y="3583119"/>
            <a:ext cx="2219100" cy="843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Options: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svc_monitor_mac_dst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svc_monitor_ip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svc_monitor_ip_dst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1" name="Google Shape;2031;p166"/>
          <p:cNvSpPr txBox="1"/>
          <p:nvPr/>
        </p:nvSpPr>
        <p:spPr>
          <a:xfrm>
            <a:off x="943517" y="3583110"/>
            <a:ext cx="1271400" cy="242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NB Global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2" name="Google Shape;2032;p166"/>
          <p:cNvSpPr/>
          <p:nvPr/>
        </p:nvSpPr>
        <p:spPr>
          <a:xfrm>
            <a:off x="5398725" y="3533625"/>
            <a:ext cx="2148000" cy="942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ype: lb | nf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mac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logical_input_port</a:t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ogical port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3" name="Google Shape;2033;p166"/>
          <p:cNvSpPr txBox="1"/>
          <p:nvPr/>
        </p:nvSpPr>
        <p:spPr>
          <a:xfrm>
            <a:off x="5837017" y="3533625"/>
            <a:ext cx="1271400" cy="265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Service Monitor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7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167"/>
          <p:cNvSpPr txBox="1"/>
          <p:nvPr>
            <p:ph type="title"/>
          </p:nvPr>
        </p:nvSpPr>
        <p:spPr>
          <a:xfrm>
            <a:off x="479850" y="99175"/>
            <a:ext cx="8321400" cy="59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Logical flow pipeline</a:t>
            </a:r>
            <a:endParaRPr/>
          </a:p>
        </p:txBody>
      </p:sp>
      <p:sp>
        <p:nvSpPr>
          <p:cNvPr id="2039" name="Google Shape;2039;p167"/>
          <p:cNvSpPr/>
          <p:nvPr/>
        </p:nvSpPr>
        <p:spPr>
          <a:xfrm>
            <a:off x="787100" y="1437413"/>
            <a:ext cx="1167300" cy="843900"/>
          </a:xfrm>
          <a:prstGeom prst="rect">
            <a:avLst/>
          </a:prstGeom>
          <a:noFill/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ACL_EVAL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40" name="Google Shape;2040;p167"/>
          <p:cNvCxnSpPr>
            <a:stCxn id="2039" idx="3"/>
            <a:endCxn id="2041" idx="1"/>
          </p:cNvCxnSpPr>
          <p:nvPr/>
        </p:nvCxnSpPr>
        <p:spPr>
          <a:xfrm>
            <a:off x="1954400" y="1859363"/>
            <a:ext cx="114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041" name="Google Shape;2041;p167"/>
          <p:cNvSpPr/>
          <p:nvPr/>
        </p:nvSpPr>
        <p:spPr>
          <a:xfrm>
            <a:off x="3096925" y="1437419"/>
            <a:ext cx="1167300" cy="843900"/>
          </a:xfrm>
          <a:prstGeom prst="rect">
            <a:avLst/>
          </a:prstGeom>
          <a:noFill/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STATEFUL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2" name="Google Shape;2042;p167"/>
          <p:cNvSpPr/>
          <p:nvPr/>
        </p:nvSpPr>
        <p:spPr>
          <a:xfrm>
            <a:off x="4827600" y="1437413"/>
            <a:ext cx="1167300" cy="8439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NF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3" name="Google Shape;2043;p167"/>
          <p:cNvSpPr/>
          <p:nvPr/>
        </p:nvSpPr>
        <p:spPr>
          <a:xfrm>
            <a:off x="7189600" y="1437413"/>
            <a:ext cx="1167300" cy="843900"/>
          </a:xfrm>
          <a:prstGeom prst="rect">
            <a:avLst/>
          </a:prstGeom>
          <a:noFill/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L2_LKUP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44" name="Google Shape;2044;p167"/>
          <p:cNvCxnSpPr>
            <a:stCxn id="2041" idx="3"/>
            <a:endCxn id="2042" idx="1"/>
          </p:cNvCxnSpPr>
          <p:nvPr/>
        </p:nvCxnSpPr>
        <p:spPr>
          <a:xfrm>
            <a:off x="4264225" y="1859369"/>
            <a:ext cx="563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45" name="Google Shape;2045;p167"/>
          <p:cNvCxnSpPr>
            <a:stCxn id="2042" idx="3"/>
            <a:endCxn id="2043" idx="1"/>
          </p:cNvCxnSpPr>
          <p:nvPr/>
        </p:nvCxnSpPr>
        <p:spPr>
          <a:xfrm>
            <a:off x="5994900" y="1859363"/>
            <a:ext cx="1194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046" name="Google Shape;2046;p167"/>
          <p:cNvSpPr txBox="1"/>
          <p:nvPr/>
        </p:nvSpPr>
        <p:spPr>
          <a:xfrm>
            <a:off x="732492" y="811638"/>
            <a:ext cx="35004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Logical Switch Ingress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7" name="Google Shape;2047;p167"/>
          <p:cNvSpPr txBox="1"/>
          <p:nvPr/>
        </p:nvSpPr>
        <p:spPr>
          <a:xfrm>
            <a:off x="775392" y="2704963"/>
            <a:ext cx="35004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Logical Switch Egress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8" name="Google Shape;2048;p167"/>
          <p:cNvSpPr/>
          <p:nvPr/>
        </p:nvSpPr>
        <p:spPr>
          <a:xfrm>
            <a:off x="795517" y="3217923"/>
            <a:ext cx="1167300" cy="843900"/>
          </a:xfrm>
          <a:prstGeom prst="rect">
            <a:avLst/>
          </a:prstGeom>
          <a:noFill/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PRE_ACL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49" name="Google Shape;2049;p167"/>
          <p:cNvCxnSpPr>
            <a:stCxn id="2048" idx="3"/>
            <a:endCxn id="2050" idx="1"/>
          </p:cNvCxnSpPr>
          <p:nvPr/>
        </p:nvCxnSpPr>
        <p:spPr>
          <a:xfrm>
            <a:off x="1962817" y="3639873"/>
            <a:ext cx="114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050" name="Google Shape;2050;p167"/>
          <p:cNvSpPr/>
          <p:nvPr/>
        </p:nvSpPr>
        <p:spPr>
          <a:xfrm>
            <a:off x="3105342" y="3217929"/>
            <a:ext cx="1167300" cy="843900"/>
          </a:xfrm>
          <a:prstGeom prst="rect">
            <a:avLst/>
          </a:prstGeom>
          <a:noFill/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ACL_EVAL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1" name="Google Shape;2051;p167"/>
          <p:cNvSpPr/>
          <p:nvPr/>
        </p:nvSpPr>
        <p:spPr>
          <a:xfrm>
            <a:off x="5478401" y="3217923"/>
            <a:ext cx="1167300" cy="843900"/>
          </a:xfrm>
          <a:prstGeom prst="rect">
            <a:avLst/>
          </a:prstGeom>
          <a:noFill/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STATEFUL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2" name="Google Shape;2052;p167"/>
          <p:cNvSpPr/>
          <p:nvPr/>
        </p:nvSpPr>
        <p:spPr>
          <a:xfrm>
            <a:off x="7198017" y="3217923"/>
            <a:ext cx="1167300" cy="8439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NF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53" name="Google Shape;2053;p167"/>
          <p:cNvCxnSpPr>
            <a:stCxn id="2050" idx="3"/>
            <a:endCxn id="2051" idx="1"/>
          </p:cNvCxnSpPr>
          <p:nvPr/>
        </p:nvCxnSpPr>
        <p:spPr>
          <a:xfrm>
            <a:off x="4272642" y="3639879"/>
            <a:ext cx="1205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054" name="Google Shape;2054;p167"/>
          <p:cNvCxnSpPr>
            <a:stCxn id="2051" idx="3"/>
            <a:endCxn id="2052" idx="1"/>
          </p:cNvCxnSpPr>
          <p:nvPr/>
        </p:nvCxnSpPr>
        <p:spPr>
          <a:xfrm>
            <a:off x="6645701" y="3639873"/>
            <a:ext cx="552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55" name="Google Shape;2055;p167"/>
          <p:cNvSpPr txBox="1"/>
          <p:nvPr/>
        </p:nvSpPr>
        <p:spPr>
          <a:xfrm>
            <a:off x="783825" y="4198280"/>
            <a:ext cx="3500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             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Updated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6" name="Google Shape;2056;p167"/>
          <p:cNvSpPr/>
          <p:nvPr/>
        </p:nvSpPr>
        <p:spPr>
          <a:xfrm>
            <a:off x="1541013" y="4300450"/>
            <a:ext cx="192000" cy="1329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7" name="Google Shape;2057;p167"/>
          <p:cNvSpPr/>
          <p:nvPr/>
        </p:nvSpPr>
        <p:spPr>
          <a:xfrm>
            <a:off x="1549431" y="4530379"/>
            <a:ext cx="192000" cy="132900"/>
          </a:xfrm>
          <a:prstGeom prst="rect">
            <a:avLst/>
          </a:prstGeom>
          <a:noFill/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p168"/>
          <p:cNvSpPr txBox="1"/>
          <p:nvPr>
            <p:ph type="title"/>
          </p:nvPr>
        </p:nvSpPr>
        <p:spPr>
          <a:xfrm>
            <a:off x="479850" y="99175"/>
            <a:ext cx="8321400" cy="59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Configuration</a:t>
            </a:r>
            <a:endParaRPr/>
          </a:p>
        </p:txBody>
      </p:sp>
      <p:sp>
        <p:nvSpPr>
          <p:cNvPr id="2063" name="Google Shape;2063;p168"/>
          <p:cNvSpPr txBox="1"/>
          <p:nvPr/>
        </p:nvSpPr>
        <p:spPr>
          <a:xfrm>
            <a:off x="526275" y="602975"/>
            <a:ext cx="8375400" cy="3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Create NF ports</a:t>
            </a:r>
            <a:endParaRPr b="1" sz="12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ovn-nbctl ls-add ls1</a:t>
            </a:r>
            <a:endParaRPr sz="12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ovn-nbctl lsp-add ls1 nfp1 – lsp-add ls1 nfp2</a:t>
            </a:r>
            <a:endParaRPr sz="12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ovn-nbctl set logical_switch_port nfp1 options:receive_multicast=false options:lsp_learn_mac=false </a:t>
            </a:r>
            <a: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options:is_nf=true </a:t>
            </a:r>
            <a: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options:nf-linked-port=nfp2</a:t>
            </a:r>
            <a:endParaRPr sz="12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ovn-nbctl set logical_switch_port nfp2 options:receive_multicast=false options:lsp_learn_mac=false </a:t>
            </a:r>
            <a: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options:is_nf=true </a:t>
            </a:r>
            <a: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options:nf-linked-port=nfp1</a:t>
            </a:r>
            <a:endParaRPr sz="12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Create NF</a:t>
            </a:r>
            <a:endParaRPr b="1" sz="12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ovn-nbctl nf-add </a:t>
            </a:r>
            <a:r>
              <a:rPr b="1" lang="en" sz="1200">
                <a:solidFill>
                  <a:srgbClr val="CC412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nf1</a:t>
            </a:r>
            <a: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CC412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nfp1</a:t>
            </a:r>
            <a:r>
              <a:rPr b="1"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CC412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nfp2</a:t>
            </a:r>
            <a:endParaRPr b="1" sz="1200">
              <a:solidFill>
                <a:srgbClr val="CC4125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Create NFG</a:t>
            </a:r>
            <a:endParaRPr b="1" sz="12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ovn-nbctl nfg-add </a:t>
            </a:r>
            <a:r>
              <a:rPr b="1" lang="en" sz="1200">
                <a:solidFill>
                  <a:srgbClr val="CC412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nfg1</a:t>
            </a:r>
            <a: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200">
                <a:solidFill>
                  <a:srgbClr val="CC412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123</a:t>
            </a:r>
            <a: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inline </a:t>
            </a:r>
            <a:r>
              <a:rPr b="1" lang="en" sz="1200">
                <a:solidFill>
                  <a:srgbClr val="CC412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nf1</a:t>
            </a:r>
            <a:endParaRPr b="1" sz="1200">
              <a:solidFill>
                <a:srgbClr val="CC4125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Apply NFG to port-group ACL</a:t>
            </a:r>
            <a:endParaRPr b="1" sz="12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ovn-nbctl lsp-add ls1 p1 -- lsp-set-addresses p1 "50:6b:8d:3e:ed:c4 10.1.1.4"</a:t>
            </a:r>
            <a:endParaRPr sz="12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ovn-nbctl pg-add pg1 p1</a:t>
            </a:r>
            <a:endParaRPr sz="12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ovn-nbctl create Address_Set name=as1 addresses=10.1.1.5</a:t>
            </a:r>
            <a:endParaRPr sz="12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ovn-nbctl acl-add pg1 from-lport 200 'inport==@pg1 &amp;&amp; ip4.dst == $as1' allow-related </a:t>
            </a:r>
            <a:r>
              <a:rPr b="1" lang="en" sz="1200">
                <a:solidFill>
                  <a:srgbClr val="CC412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nfg1</a:t>
            </a:r>
            <a: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b="1" sz="12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ovn-nbctl acl-add pg1 to-lport 100 'outport==@pg1 &amp;&amp; ip4.src == $as1' allow-related </a:t>
            </a:r>
            <a:r>
              <a:rPr b="1" lang="en" sz="1200">
                <a:solidFill>
                  <a:srgbClr val="CC412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nfg1</a:t>
            </a:r>
            <a:r>
              <a:rPr lang="en" sz="12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2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7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p169"/>
          <p:cNvSpPr txBox="1"/>
          <p:nvPr>
            <p:ph type="title"/>
          </p:nvPr>
        </p:nvSpPr>
        <p:spPr>
          <a:xfrm>
            <a:off x="479850" y="99175"/>
            <a:ext cx="8321400" cy="59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Logical Flows - Outbound ACL - Request</a:t>
            </a:r>
            <a:endParaRPr/>
          </a:p>
        </p:txBody>
      </p:sp>
      <p:sp>
        <p:nvSpPr>
          <p:cNvPr id="2069" name="Google Shape;2069;p169"/>
          <p:cNvSpPr/>
          <p:nvPr/>
        </p:nvSpPr>
        <p:spPr>
          <a:xfrm>
            <a:off x="990225" y="1922050"/>
            <a:ext cx="2196000" cy="485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0" name="Google Shape;2070;p169"/>
          <p:cNvSpPr/>
          <p:nvPr/>
        </p:nvSpPr>
        <p:spPr>
          <a:xfrm>
            <a:off x="1128925" y="1205425"/>
            <a:ext cx="554700" cy="22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VM1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1" name="Google Shape;2071;p169"/>
          <p:cNvSpPr/>
          <p:nvPr/>
        </p:nvSpPr>
        <p:spPr>
          <a:xfrm>
            <a:off x="2101957" y="1200063"/>
            <a:ext cx="554700" cy="22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NF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72" name="Google Shape;2072;p169"/>
          <p:cNvCxnSpPr/>
          <p:nvPr/>
        </p:nvCxnSpPr>
        <p:spPr>
          <a:xfrm>
            <a:off x="2229047" y="1420263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3" name="Google Shape;2073;p169"/>
          <p:cNvCxnSpPr/>
          <p:nvPr/>
        </p:nvCxnSpPr>
        <p:spPr>
          <a:xfrm>
            <a:off x="2520149" y="1422403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4" name="Google Shape;2074;p169"/>
          <p:cNvCxnSpPr/>
          <p:nvPr/>
        </p:nvCxnSpPr>
        <p:spPr>
          <a:xfrm>
            <a:off x="1401472" y="1420263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75" name="Google Shape;2075;p169"/>
          <p:cNvSpPr txBox="1"/>
          <p:nvPr/>
        </p:nvSpPr>
        <p:spPr>
          <a:xfrm>
            <a:off x="1267611" y="1852710"/>
            <a:ext cx="3468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p1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6" name="Google Shape;2076;p169"/>
          <p:cNvSpPr txBox="1"/>
          <p:nvPr/>
        </p:nvSpPr>
        <p:spPr>
          <a:xfrm>
            <a:off x="2026811" y="1864276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nfp1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7" name="Google Shape;2077;p169"/>
          <p:cNvSpPr txBox="1"/>
          <p:nvPr/>
        </p:nvSpPr>
        <p:spPr>
          <a:xfrm>
            <a:off x="2346774" y="1864276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nfp2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8" name="Google Shape;2078;p169"/>
          <p:cNvSpPr txBox="1"/>
          <p:nvPr/>
        </p:nvSpPr>
        <p:spPr>
          <a:xfrm>
            <a:off x="1457309" y="2454611"/>
            <a:ext cx="11211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Logical 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Switch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9" name="Google Shape;2079;p169"/>
          <p:cNvSpPr txBox="1"/>
          <p:nvPr/>
        </p:nvSpPr>
        <p:spPr>
          <a:xfrm>
            <a:off x="278025" y="2571750"/>
            <a:ext cx="7122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Commit ct_label nfg_id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80" name="Google Shape;2080;p169"/>
          <p:cNvCxnSpPr>
            <a:stCxn id="2075" idx="1"/>
            <a:endCxn id="2079" idx="0"/>
          </p:cNvCxnSpPr>
          <p:nvPr/>
        </p:nvCxnSpPr>
        <p:spPr>
          <a:xfrm flipH="1">
            <a:off x="634011" y="1962810"/>
            <a:ext cx="633600" cy="609000"/>
          </a:xfrm>
          <a:prstGeom prst="curvedConnector2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81" name="Google Shape;2081;p169"/>
          <p:cNvSpPr/>
          <p:nvPr/>
        </p:nvSpPr>
        <p:spPr>
          <a:xfrm>
            <a:off x="1545675" y="1459733"/>
            <a:ext cx="588150" cy="543575"/>
          </a:xfrm>
          <a:custGeom>
            <a:rect b="b" l="l" r="r" t="t"/>
            <a:pathLst>
              <a:path extrusionOk="0" h="21743" w="23526">
                <a:moveTo>
                  <a:pt x="898" y="0"/>
                </a:moveTo>
                <a:cubicBezTo>
                  <a:pt x="1052" y="3082"/>
                  <a:pt x="-1645" y="15180"/>
                  <a:pt x="1823" y="18493"/>
                </a:cubicBezTo>
                <a:cubicBezTo>
                  <a:pt x="5291" y="21806"/>
                  <a:pt x="18237" y="22962"/>
                  <a:pt x="21704" y="19880"/>
                </a:cubicBezTo>
                <a:cubicBezTo>
                  <a:pt x="25172" y="16798"/>
                  <a:pt x="22474" y="3313"/>
                  <a:pt x="22628" y="0"/>
                </a:cubicBezTo>
              </a:path>
            </a:pathLst>
          </a:cu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082" name="Google Shape;2082;p169"/>
          <p:cNvSpPr/>
          <p:nvPr/>
        </p:nvSpPr>
        <p:spPr>
          <a:xfrm>
            <a:off x="2642106" y="1436616"/>
            <a:ext cx="486400" cy="546950"/>
          </a:xfrm>
          <a:custGeom>
            <a:rect b="b" l="l" r="r" t="t"/>
            <a:pathLst>
              <a:path extrusionOk="0" h="21878" w="19456">
                <a:moveTo>
                  <a:pt x="39" y="0"/>
                </a:moveTo>
                <a:cubicBezTo>
                  <a:pt x="424" y="3313"/>
                  <a:pt x="-886" y="16336"/>
                  <a:pt x="2350" y="19880"/>
                </a:cubicBezTo>
                <a:cubicBezTo>
                  <a:pt x="5586" y="23425"/>
                  <a:pt x="16606" y="21036"/>
                  <a:pt x="19457" y="21267"/>
                </a:cubicBezTo>
              </a:path>
            </a:pathLst>
          </a:cu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083" name="Google Shape;2083;p169"/>
          <p:cNvSpPr txBox="1"/>
          <p:nvPr/>
        </p:nvSpPr>
        <p:spPr>
          <a:xfrm>
            <a:off x="3873600" y="766226"/>
            <a:ext cx="4796700" cy="39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4125"/>
                </a:solidFill>
                <a:latin typeface="Montserrat"/>
                <a:ea typeface="Montserrat"/>
                <a:cs typeface="Montserrat"/>
                <a:sym typeface="Montserrat"/>
              </a:rPr>
              <a:t>In_acl_eval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Populates NFG id in reg in from-lport ACL rule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priority=1200 , match=(reg0[7] == 1 &amp;&amp; (inport==@pg1 &amp;&amp; ip4.dst == $as1)), action=(reg8[16] = 1; reg0[1] = 1; </a:t>
            </a:r>
            <a:r>
              <a:rPr b="1"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reg8[21] = 1; reg8[22] = 1; reg0[22..29] = 123</a:t>
            </a: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next;)</a:t>
            </a:r>
            <a:endParaRPr sz="10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4125"/>
                </a:solidFill>
                <a:latin typeface="Montserrat"/>
                <a:ea typeface="Montserrat"/>
                <a:cs typeface="Montserrat"/>
                <a:sym typeface="Montserrat"/>
              </a:rPr>
              <a:t>In_stateful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Commits NFG id in CT</a:t>
            </a:r>
            <a:endParaRPr sz="7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priority=110  , match=(reg0[1] == 1 &amp;&amp; reg0[13] == 0 &amp;&amp; </a:t>
            </a:r>
            <a:r>
              <a:rPr b="1"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reg8[21] == 1)</a:t>
            </a: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action=(ct_commit { ct_mark.blocked = 0; ct_mark.allow_established = reg0[20]; ct_label.acl_id = reg2[16..31]; </a:t>
            </a:r>
            <a:r>
              <a:rPr b="1"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ct_label.network_function_group = 1;</a:t>
            </a: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ct_label.network_function_group_id = reg0[22..29]</a:t>
            </a: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}; next;)</a:t>
            </a:r>
            <a:endParaRPr sz="10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4125"/>
                </a:solidFill>
                <a:latin typeface="Montserrat"/>
                <a:ea typeface="Montserrat"/>
                <a:cs typeface="Montserrat"/>
                <a:sym typeface="Montserrat"/>
              </a:rPr>
              <a:t>In_network_function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Uses NFG id to set outport</a:t>
            </a:r>
            <a:endParaRPr sz="7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priority=100  , match=(inport == "nfp2"), action=(reg5[16..31] = ct_label.tun_if_id; next;)</a:t>
            </a:r>
            <a:endParaRPr sz="10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priority=99   , </a:t>
            </a:r>
            <a:r>
              <a:rPr b="1"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match=(reg8[21] == 1 &amp;&amp; reg8[22] == 1 &amp;&amp; reg0[22..29] == 123), action=(outport = "nfp1"; output;)</a:t>
            </a:r>
            <a:endParaRPr b="1" sz="10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Packet is thus redirected to nfp1. Also nfg_id committed to port p1’s CT entry. When packet comes out of nfp2, it gets forwarded to destination.</a:t>
            </a:r>
            <a:endParaRPr sz="12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7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p170"/>
          <p:cNvSpPr txBox="1"/>
          <p:nvPr>
            <p:ph type="title"/>
          </p:nvPr>
        </p:nvSpPr>
        <p:spPr>
          <a:xfrm>
            <a:off x="479850" y="99175"/>
            <a:ext cx="8321400" cy="59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Logical Flows - Outbound ACL - Response</a:t>
            </a:r>
            <a:endParaRPr/>
          </a:p>
        </p:txBody>
      </p:sp>
      <p:sp>
        <p:nvSpPr>
          <p:cNvPr id="2089" name="Google Shape;2089;p170"/>
          <p:cNvSpPr/>
          <p:nvPr/>
        </p:nvSpPr>
        <p:spPr>
          <a:xfrm>
            <a:off x="1032399" y="1577456"/>
            <a:ext cx="2196000" cy="485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0" name="Google Shape;2090;p170"/>
          <p:cNvSpPr/>
          <p:nvPr/>
        </p:nvSpPr>
        <p:spPr>
          <a:xfrm>
            <a:off x="1171099" y="860831"/>
            <a:ext cx="554700" cy="22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VM1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1" name="Google Shape;2091;p170"/>
          <p:cNvSpPr/>
          <p:nvPr/>
        </p:nvSpPr>
        <p:spPr>
          <a:xfrm>
            <a:off x="2144131" y="855468"/>
            <a:ext cx="554700" cy="22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NF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92" name="Google Shape;2092;p170"/>
          <p:cNvCxnSpPr/>
          <p:nvPr/>
        </p:nvCxnSpPr>
        <p:spPr>
          <a:xfrm>
            <a:off x="2271222" y="1075668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3" name="Google Shape;2093;p170"/>
          <p:cNvCxnSpPr/>
          <p:nvPr/>
        </p:nvCxnSpPr>
        <p:spPr>
          <a:xfrm>
            <a:off x="2562323" y="1077809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4" name="Google Shape;2094;p170"/>
          <p:cNvCxnSpPr/>
          <p:nvPr/>
        </p:nvCxnSpPr>
        <p:spPr>
          <a:xfrm>
            <a:off x="1443647" y="1075668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95" name="Google Shape;2095;p170"/>
          <p:cNvSpPr txBox="1"/>
          <p:nvPr/>
        </p:nvSpPr>
        <p:spPr>
          <a:xfrm>
            <a:off x="1309785" y="1508116"/>
            <a:ext cx="3468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p1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6" name="Google Shape;2096;p170"/>
          <p:cNvSpPr txBox="1"/>
          <p:nvPr/>
        </p:nvSpPr>
        <p:spPr>
          <a:xfrm>
            <a:off x="2068985" y="1519682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nfp1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7" name="Google Shape;2097;p170"/>
          <p:cNvSpPr txBox="1"/>
          <p:nvPr/>
        </p:nvSpPr>
        <p:spPr>
          <a:xfrm>
            <a:off x="2388949" y="1519682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nfp2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8" name="Google Shape;2098;p170"/>
          <p:cNvSpPr txBox="1"/>
          <p:nvPr/>
        </p:nvSpPr>
        <p:spPr>
          <a:xfrm>
            <a:off x="1568833" y="2040666"/>
            <a:ext cx="11211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Logical Switch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9" name="Google Shape;2099;p170"/>
          <p:cNvSpPr txBox="1"/>
          <p:nvPr/>
        </p:nvSpPr>
        <p:spPr>
          <a:xfrm>
            <a:off x="320198" y="2227144"/>
            <a:ext cx="7122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Lookup ct_label nfg_id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00" name="Google Shape;2100;p170"/>
          <p:cNvCxnSpPr>
            <a:stCxn id="2095" idx="1"/>
            <a:endCxn id="2099" idx="0"/>
          </p:cNvCxnSpPr>
          <p:nvPr/>
        </p:nvCxnSpPr>
        <p:spPr>
          <a:xfrm flipH="1">
            <a:off x="676185" y="1618216"/>
            <a:ext cx="633600" cy="609000"/>
          </a:xfrm>
          <a:prstGeom prst="curvedConnector2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01" name="Google Shape;2101;p170"/>
          <p:cNvSpPr/>
          <p:nvPr/>
        </p:nvSpPr>
        <p:spPr>
          <a:xfrm>
            <a:off x="1344830" y="1193900"/>
            <a:ext cx="1346875" cy="1074925"/>
          </a:xfrm>
          <a:custGeom>
            <a:rect b="b" l="l" r="r" t="t"/>
            <a:pathLst>
              <a:path extrusionOk="0" h="42997" w="53875">
                <a:moveTo>
                  <a:pt x="3136" y="42997"/>
                </a:moveTo>
                <a:cubicBezTo>
                  <a:pt x="3213" y="40146"/>
                  <a:pt x="-4185" y="28896"/>
                  <a:pt x="3598" y="25891"/>
                </a:cubicBezTo>
                <a:cubicBezTo>
                  <a:pt x="11381" y="22886"/>
                  <a:pt x="41818" y="29281"/>
                  <a:pt x="49832" y="24966"/>
                </a:cubicBezTo>
                <a:cubicBezTo>
                  <a:pt x="57846" y="20651"/>
                  <a:pt x="51373" y="4161"/>
                  <a:pt x="51681" y="0"/>
                </a:cubicBezTo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102" name="Google Shape;2102;p170"/>
          <p:cNvSpPr/>
          <p:nvPr/>
        </p:nvSpPr>
        <p:spPr>
          <a:xfrm>
            <a:off x="1568162" y="1127250"/>
            <a:ext cx="588150" cy="543575"/>
          </a:xfrm>
          <a:custGeom>
            <a:rect b="b" l="l" r="r" t="t"/>
            <a:pathLst>
              <a:path extrusionOk="0" h="21743" w="23526">
                <a:moveTo>
                  <a:pt x="898" y="0"/>
                </a:moveTo>
                <a:cubicBezTo>
                  <a:pt x="1052" y="3082"/>
                  <a:pt x="-1645" y="15180"/>
                  <a:pt x="1823" y="18493"/>
                </a:cubicBezTo>
                <a:cubicBezTo>
                  <a:pt x="5291" y="21806"/>
                  <a:pt x="18237" y="22962"/>
                  <a:pt x="21704" y="19880"/>
                </a:cubicBezTo>
                <a:cubicBezTo>
                  <a:pt x="25172" y="16798"/>
                  <a:pt x="22474" y="3313"/>
                  <a:pt x="22628" y="0"/>
                </a:cubicBezTo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2103" name="Google Shape;2103;p170"/>
          <p:cNvSpPr txBox="1"/>
          <p:nvPr/>
        </p:nvSpPr>
        <p:spPr>
          <a:xfrm>
            <a:off x="3477675" y="583350"/>
            <a:ext cx="5245800" cy="43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Response packet enters egress pipeline with outport set to p1.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4125"/>
                </a:solidFill>
                <a:latin typeface="Montserrat"/>
                <a:ea typeface="Montserrat"/>
                <a:cs typeface="Montserrat"/>
                <a:sym typeface="Montserrat"/>
              </a:rPr>
              <a:t>Out_acl_eval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High priority rule for response and related packets sets boolean reg with CT NFG bit.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priority=65532, match=(ct.est &amp;&amp; !ct.rel &amp;&amp; !ct.new &amp;&amp; !ct.inv &amp;&amp; ct.rpl &amp;&amp; ct_mark.blocked == 0), action=(</a:t>
            </a:r>
            <a:r>
              <a:rPr b="1"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reg8[21] = ct_label.network_function_group</a:t>
            </a: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reg8[16] = 1; next;)</a:t>
            </a:r>
            <a:endParaRPr sz="10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412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1" lang="en" sz="1200">
                <a:solidFill>
                  <a:srgbClr val="CC4125"/>
                </a:solidFill>
                <a:latin typeface="Montserrat"/>
                <a:ea typeface="Montserrat"/>
                <a:cs typeface="Montserrat"/>
                <a:sym typeface="Montserrat"/>
              </a:rPr>
              <a:t>ut_network_function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Matches on NFG id in CT label, sets outport to NF port. It also sets reg8[23]=1 and injects the packet to ingress pipeline L2 Lkup stage.</a:t>
            </a:r>
            <a:endParaRPr sz="700"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priority=99   , </a:t>
            </a:r>
            <a:r>
              <a:rPr b="1"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match=(reg8[21] == 1 &amp;&amp; reg8[22] == 0 &amp;&amp; ct_label.network_function_group_id == 123), action=(outport = "nfp2"; reg8[23] = 1; next(pipeline=ingress, table=29);)</a:t>
            </a:r>
            <a:endParaRPr b="1" sz="1000"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4125"/>
                </a:solidFill>
                <a:latin typeface="Montserrat"/>
                <a:ea typeface="Montserrat"/>
                <a:cs typeface="Montserrat"/>
                <a:sym typeface="Montserrat"/>
              </a:rPr>
              <a:t>In_l2_lkup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if reg8[23] == 1, sends the packet to egress.</a:t>
            </a:r>
            <a:endParaRPr sz="7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priority=100  , match=(</a:t>
            </a:r>
            <a:r>
              <a:rPr b="1"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reg8[23] == 1</a:t>
            </a: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), action=(</a:t>
            </a:r>
            <a:r>
              <a:rPr b="1"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output</a:t>
            </a: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;)</a:t>
            </a:r>
            <a:endParaRPr b="1" sz="10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Response packet is thus redirected to nfp2. </a:t>
            </a:r>
            <a:r>
              <a:rPr lang="en" sz="12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When it comes out of nfp1, it again 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enters egress pipeline with outport set to p1. This time, it is directly sent to stage after out_network_function.</a:t>
            </a:r>
            <a:endParaRPr sz="12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4125"/>
                </a:solidFill>
                <a:latin typeface="Montserrat"/>
                <a:ea typeface="Montserrat"/>
                <a:cs typeface="Montserrat"/>
                <a:sym typeface="Montserrat"/>
              </a:rPr>
              <a:t>out</a:t>
            </a:r>
            <a:r>
              <a:rPr b="1" lang="en" sz="1200">
                <a:solidFill>
                  <a:srgbClr val="CC4125"/>
                </a:solidFill>
                <a:latin typeface="Montserrat"/>
                <a:ea typeface="Montserrat"/>
                <a:cs typeface="Montserrat"/>
                <a:sym typeface="Montserrat"/>
              </a:rPr>
              <a:t>_pre_acl</a:t>
            </a:r>
            <a:endParaRPr b="1" sz="900">
              <a:solidFill>
                <a:srgbClr val="CC4125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priority=110  , match=(</a:t>
            </a:r>
            <a:r>
              <a:rPr b="1" lang="en" sz="9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inport == "nfp1"</a:t>
            </a:r>
            <a:r>
              <a:rPr lang="en" sz="9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), action=(next(pipeline=egress, table=12);)</a:t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7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p171"/>
          <p:cNvSpPr txBox="1"/>
          <p:nvPr>
            <p:ph type="title"/>
          </p:nvPr>
        </p:nvSpPr>
        <p:spPr>
          <a:xfrm>
            <a:off x="479850" y="99175"/>
            <a:ext cx="8321400" cy="59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Logical Flows - Inbound ACL - Request</a:t>
            </a:r>
            <a:endParaRPr/>
          </a:p>
        </p:txBody>
      </p:sp>
      <p:sp>
        <p:nvSpPr>
          <p:cNvPr id="2109" name="Google Shape;2109;p171"/>
          <p:cNvSpPr/>
          <p:nvPr/>
        </p:nvSpPr>
        <p:spPr>
          <a:xfrm>
            <a:off x="1032399" y="1577456"/>
            <a:ext cx="2196000" cy="485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0" name="Google Shape;2110;p171"/>
          <p:cNvSpPr/>
          <p:nvPr/>
        </p:nvSpPr>
        <p:spPr>
          <a:xfrm>
            <a:off x="1171099" y="860831"/>
            <a:ext cx="554700" cy="22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VM1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1" name="Google Shape;2111;p171"/>
          <p:cNvSpPr/>
          <p:nvPr/>
        </p:nvSpPr>
        <p:spPr>
          <a:xfrm>
            <a:off x="2144131" y="855468"/>
            <a:ext cx="554700" cy="22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NF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12" name="Google Shape;2112;p171"/>
          <p:cNvCxnSpPr/>
          <p:nvPr/>
        </p:nvCxnSpPr>
        <p:spPr>
          <a:xfrm>
            <a:off x="2271222" y="1075668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3" name="Google Shape;2113;p171"/>
          <p:cNvCxnSpPr/>
          <p:nvPr/>
        </p:nvCxnSpPr>
        <p:spPr>
          <a:xfrm>
            <a:off x="2562323" y="1077809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4" name="Google Shape;2114;p171"/>
          <p:cNvCxnSpPr/>
          <p:nvPr/>
        </p:nvCxnSpPr>
        <p:spPr>
          <a:xfrm>
            <a:off x="1443647" y="1075668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15" name="Google Shape;2115;p171"/>
          <p:cNvSpPr txBox="1"/>
          <p:nvPr/>
        </p:nvSpPr>
        <p:spPr>
          <a:xfrm>
            <a:off x="1309785" y="1508116"/>
            <a:ext cx="3468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p1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6" name="Google Shape;2116;p171"/>
          <p:cNvSpPr txBox="1"/>
          <p:nvPr/>
        </p:nvSpPr>
        <p:spPr>
          <a:xfrm>
            <a:off x="2068985" y="1519682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nfp1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7" name="Google Shape;2117;p171"/>
          <p:cNvSpPr txBox="1"/>
          <p:nvPr/>
        </p:nvSpPr>
        <p:spPr>
          <a:xfrm>
            <a:off x="2388949" y="1519682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nfp2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8" name="Google Shape;2118;p171"/>
          <p:cNvSpPr txBox="1"/>
          <p:nvPr/>
        </p:nvSpPr>
        <p:spPr>
          <a:xfrm>
            <a:off x="1568833" y="2040666"/>
            <a:ext cx="11211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Logical Switch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9" name="Google Shape;2119;p171"/>
          <p:cNvSpPr txBox="1"/>
          <p:nvPr/>
        </p:nvSpPr>
        <p:spPr>
          <a:xfrm>
            <a:off x="320198" y="2227144"/>
            <a:ext cx="7122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Commit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ct_label nfg_id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20" name="Google Shape;2120;p171"/>
          <p:cNvCxnSpPr>
            <a:stCxn id="2115" idx="1"/>
            <a:endCxn id="2119" idx="0"/>
          </p:cNvCxnSpPr>
          <p:nvPr/>
        </p:nvCxnSpPr>
        <p:spPr>
          <a:xfrm flipH="1">
            <a:off x="676185" y="1618216"/>
            <a:ext cx="633600" cy="609000"/>
          </a:xfrm>
          <a:prstGeom prst="curvedConnector2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21" name="Google Shape;2121;p171"/>
          <p:cNvSpPr/>
          <p:nvPr/>
        </p:nvSpPr>
        <p:spPr>
          <a:xfrm>
            <a:off x="1344830" y="1193900"/>
            <a:ext cx="1346875" cy="1074925"/>
          </a:xfrm>
          <a:custGeom>
            <a:rect b="b" l="l" r="r" t="t"/>
            <a:pathLst>
              <a:path extrusionOk="0" h="42997" w="53875">
                <a:moveTo>
                  <a:pt x="3136" y="42997"/>
                </a:moveTo>
                <a:cubicBezTo>
                  <a:pt x="3213" y="40146"/>
                  <a:pt x="-4185" y="28896"/>
                  <a:pt x="3598" y="25891"/>
                </a:cubicBezTo>
                <a:cubicBezTo>
                  <a:pt x="11381" y="22886"/>
                  <a:pt x="41818" y="29281"/>
                  <a:pt x="49832" y="24966"/>
                </a:cubicBezTo>
                <a:cubicBezTo>
                  <a:pt x="57846" y="20651"/>
                  <a:pt x="51373" y="4161"/>
                  <a:pt x="51681" y="0"/>
                </a:cubicBezTo>
              </a:path>
            </a:pathLst>
          </a:cu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122" name="Google Shape;2122;p171"/>
          <p:cNvSpPr/>
          <p:nvPr/>
        </p:nvSpPr>
        <p:spPr>
          <a:xfrm>
            <a:off x="1568162" y="1127250"/>
            <a:ext cx="588150" cy="543575"/>
          </a:xfrm>
          <a:custGeom>
            <a:rect b="b" l="l" r="r" t="t"/>
            <a:pathLst>
              <a:path extrusionOk="0" h="21743" w="23526">
                <a:moveTo>
                  <a:pt x="898" y="0"/>
                </a:moveTo>
                <a:cubicBezTo>
                  <a:pt x="1052" y="3082"/>
                  <a:pt x="-1645" y="15180"/>
                  <a:pt x="1823" y="18493"/>
                </a:cubicBezTo>
                <a:cubicBezTo>
                  <a:pt x="5291" y="21806"/>
                  <a:pt x="18237" y="22962"/>
                  <a:pt x="21704" y="19880"/>
                </a:cubicBezTo>
                <a:cubicBezTo>
                  <a:pt x="25172" y="16798"/>
                  <a:pt x="22474" y="3313"/>
                  <a:pt x="22628" y="0"/>
                </a:cubicBezTo>
              </a:path>
            </a:pathLst>
          </a:custGeom>
          <a:noFill/>
          <a:ln cap="flat" cmpd="sng" w="9525">
            <a:solidFill>
              <a:srgbClr val="0000FF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2123" name="Google Shape;2123;p171"/>
          <p:cNvSpPr txBox="1"/>
          <p:nvPr/>
        </p:nvSpPr>
        <p:spPr>
          <a:xfrm>
            <a:off x="3477675" y="583350"/>
            <a:ext cx="5323500" cy="43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Request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packet enters egress pipeline with outport set to p1.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4125"/>
                </a:solidFill>
                <a:latin typeface="Montserrat"/>
                <a:ea typeface="Montserrat"/>
                <a:cs typeface="Montserrat"/>
                <a:sym typeface="Montserrat"/>
              </a:rPr>
              <a:t>Out_acl_eval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Populates NFG id in reg in to-lport ACL rule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priority=1100 , match=(reg0[7] == 1 &amp;&amp; (outport==@pg1 &amp;&amp; ip4.src == $as2)), action=(reg8[16] = 1; reg0[1] = 1; </a:t>
            </a:r>
            <a:r>
              <a:rPr b="1"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reg8[21] = 1; reg8[22] = 1; reg0[22..29] = 123;</a:t>
            </a: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next;)</a:t>
            </a:r>
            <a:endParaRPr sz="10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Out_stateful:</a:t>
            </a:r>
            <a:endParaRPr sz="10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4125"/>
                </a:solidFill>
                <a:latin typeface="Montserrat"/>
                <a:ea typeface="Montserrat"/>
                <a:cs typeface="Montserrat"/>
                <a:sym typeface="Montserrat"/>
              </a:rPr>
              <a:t>Out</a:t>
            </a:r>
            <a:r>
              <a:rPr b="1" lang="en" sz="1200">
                <a:solidFill>
                  <a:srgbClr val="CC4125"/>
                </a:solidFill>
                <a:latin typeface="Montserrat"/>
                <a:ea typeface="Montserrat"/>
                <a:cs typeface="Montserrat"/>
                <a:sym typeface="Montserrat"/>
              </a:rPr>
              <a:t>_stateful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commits NFG id in CT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priority=110  , match=(reg0[1] == 1 &amp;&amp; reg0[13] == 0 &amp;&amp; </a:t>
            </a:r>
            <a:r>
              <a:rPr b="1"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reg8[21] == 1),</a:t>
            </a: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action=(ct_commit { ct_mark.blocked = 0; ct_mark.allow_established = reg0[20]; ct_label.acl_id = reg2[16..31]; </a:t>
            </a:r>
            <a:r>
              <a:rPr b="1"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ct_label.network_function_group = 1; ct_label.network_function_group_id = reg0[22..29];</a:t>
            </a: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}; next;)</a:t>
            </a:r>
            <a:endParaRPr sz="10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4125"/>
                </a:solidFill>
                <a:latin typeface="Montserrat"/>
                <a:ea typeface="Montserrat"/>
                <a:cs typeface="Montserrat"/>
                <a:sym typeface="Montserrat"/>
              </a:rPr>
              <a:t>Out_network_function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Uses NFG id to set outport. Sets reg8[23]=1 and injects packet to ingress pipeline L2 Lkup stage.</a:t>
            </a:r>
            <a:endParaRPr sz="700"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priority=99   , match=(</a:t>
            </a:r>
            <a:r>
              <a:rPr b="1"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reg8[21] == 1 &amp;&amp; reg8[22] == 1 &amp;&amp; reg0[22..29] == 123), action=(outport = "nfp2"; reg8[23] = 1; next(pipeline=ingress, table=29)</a:t>
            </a: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;)</a:t>
            </a:r>
            <a:endParaRPr b="1" sz="1100"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4125"/>
                </a:solidFill>
                <a:latin typeface="Montserrat"/>
                <a:ea typeface="Montserrat"/>
                <a:cs typeface="Montserrat"/>
                <a:sym typeface="Montserrat"/>
              </a:rPr>
              <a:t>In_l2_lkup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if reg8[23] == 1, sends the packet to egress.</a:t>
            </a:r>
            <a:r>
              <a:rPr b="1"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Request</a:t>
            </a:r>
            <a:r>
              <a:rPr lang="en" sz="12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packet thus reaches nfp2. When it comes out of nfp1, </a:t>
            </a:r>
            <a:r>
              <a:rPr b="1" lang="en" sz="1200">
                <a:solidFill>
                  <a:srgbClr val="CC4125"/>
                </a:solidFill>
                <a:latin typeface="Montserrat"/>
                <a:ea typeface="Montserrat"/>
                <a:cs typeface="Montserrat"/>
                <a:sym typeface="Montserrat"/>
              </a:rPr>
              <a:t>out_pre_acl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sends the packet to stage after out_network_function.</a:t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7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172"/>
          <p:cNvSpPr txBox="1"/>
          <p:nvPr>
            <p:ph type="title"/>
          </p:nvPr>
        </p:nvSpPr>
        <p:spPr>
          <a:xfrm>
            <a:off x="479850" y="99175"/>
            <a:ext cx="8321400" cy="59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Logical Flows - Inbound ACL - Response</a:t>
            </a:r>
            <a:endParaRPr/>
          </a:p>
        </p:txBody>
      </p:sp>
      <p:sp>
        <p:nvSpPr>
          <p:cNvPr id="2129" name="Google Shape;2129;p172"/>
          <p:cNvSpPr/>
          <p:nvPr/>
        </p:nvSpPr>
        <p:spPr>
          <a:xfrm>
            <a:off x="933075" y="1922050"/>
            <a:ext cx="2196000" cy="485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0" name="Google Shape;2130;p172"/>
          <p:cNvSpPr/>
          <p:nvPr/>
        </p:nvSpPr>
        <p:spPr>
          <a:xfrm>
            <a:off x="1071775" y="1205425"/>
            <a:ext cx="554700" cy="22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VM1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1" name="Google Shape;2131;p172"/>
          <p:cNvSpPr/>
          <p:nvPr/>
        </p:nvSpPr>
        <p:spPr>
          <a:xfrm>
            <a:off x="2044807" y="1200063"/>
            <a:ext cx="554700" cy="22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NF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32" name="Google Shape;2132;p172"/>
          <p:cNvCxnSpPr/>
          <p:nvPr/>
        </p:nvCxnSpPr>
        <p:spPr>
          <a:xfrm>
            <a:off x="2171897" y="1420263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3" name="Google Shape;2133;p172"/>
          <p:cNvCxnSpPr/>
          <p:nvPr/>
        </p:nvCxnSpPr>
        <p:spPr>
          <a:xfrm>
            <a:off x="2462999" y="1422403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4" name="Google Shape;2134;p172"/>
          <p:cNvCxnSpPr/>
          <p:nvPr/>
        </p:nvCxnSpPr>
        <p:spPr>
          <a:xfrm>
            <a:off x="1344322" y="1420263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35" name="Google Shape;2135;p172"/>
          <p:cNvSpPr txBox="1"/>
          <p:nvPr/>
        </p:nvSpPr>
        <p:spPr>
          <a:xfrm>
            <a:off x="1210461" y="1852710"/>
            <a:ext cx="3468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p1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6" name="Google Shape;2136;p172"/>
          <p:cNvSpPr txBox="1"/>
          <p:nvPr/>
        </p:nvSpPr>
        <p:spPr>
          <a:xfrm>
            <a:off x="1969661" y="1864276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nfp1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7" name="Google Shape;2137;p172"/>
          <p:cNvSpPr txBox="1"/>
          <p:nvPr/>
        </p:nvSpPr>
        <p:spPr>
          <a:xfrm>
            <a:off x="2289624" y="1864276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nfp2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8" name="Google Shape;2138;p172"/>
          <p:cNvSpPr txBox="1"/>
          <p:nvPr/>
        </p:nvSpPr>
        <p:spPr>
          <a:xfrm>
            <a:off x="1400159" y="2454611"/>
            <a:ext cx="11211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Logical Switch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9" name="Google Shape;2139;p172"/>
          <p:cNvSpPr txBox="1"/>
          <p:nvPr/>
        </p:nvSpPr>
        <p:spPr>
          <a:xfrm>
            <a:off x="220875" y="2571750"/>
            <a:ext cx="7122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Lookup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ct_label nfg_id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40" name="Google Shape;2140;p172"/>
          <p:cNvCxnSpPr>
            <a:stCxn id="2135" idx="1"/>
            <a:endCxn id="2139" idx="0"/>
          </p:cNvCxnSpPr>
          <p:nvPr/>
        </p:nvCxnSpPr>
        <p:spPr>
          <a:xfrm flipH="1">
            <a:off x="576861" y="1962810"/>
            <a:ext cx="633600" cy="609000"/>
          </a:xfrm>
          <a:prstGeom prst="curvedConnector2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41" name="Google Shape;2141;p172"/>
          <p:cNvSpPr/>
          <p:nvPr/>
        </p:nvSpPr>
        <p:spPr>
          <a:xfrm>
            <a:off x="1488525" y="1459733"/>
            <a:ext cx="588150" cy="543575"/>
          </a:xfrm>
          <a:custGeom>
            <a:rect b="b" l="l" r="r" t="t"/>
            <a:pathLst>
              <a:path extrusionOk="0" h="21743" w="23526">
                <a:moveTo>
                  <a:pt x="898" y="0"/>
                </a:moveTo>
                <a:cubicBezTo>
                  <a:pt x="1052" y="3082"/>
                  <a:pt x="-1645" y="15180"/>
                  <a:pt x="1823" y="18493"/>
                </a:cubicBezTo>
                <a:cubicBezTo>
                  <a:pt x="5291" y="21806"/>
                  <a:pt x="18237" y="22962"/>
                  <a:pt x="21704" y="19880"/>
                </a:cubicBezTo>
                <a:cubicBezTo>
                  <a:pt x="25172" y="16798"/>
                  <a:pt x="22474" y="3313"/>
                  <a:pt x="22628" y="0"/>
                </a:cubicBezTo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142" name="Google Shape;2142;p172"/>
          <p:cNvSpPr/>
          <p:nvPr/>
        </p:nvSpPr>
        <p:spPr>
          <a:xfrm>
            <a:off x="2584956" y="1436616"/>
            <a:ext cx="486400" cy="546950"/>
          </a:xfrm>
          <a:custGeom>
            <a:rect b="b" l="l" r="r" t="t"/>
            <a:pathLst>
              <a:path extrusionOk="0" h="21878" w="19456">
                <a:moveTo>
                  <a:pt x="39" y="0"/>
                </a:moveTo>
                <a:cubicBezTo>
                  <a:pt x="424" y="3313"/>
                  <a:pt x="-886" y="16336"/>
                  <a:pt x="2350" y="19880"/>
                </a:cubicBezTo>
                <a:cubicBezTo>
                  <a:pt x="5586" y="23425"/>
                  <a:pt x="16606" y="21036"/>
                  <a:pt x="19457" y="21267"/>
                </a:cubicBezTo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143" name="Google Shape;2143;p172"/>
          <p:cNvSpPr txBox="1"/>
          <p:nvPr/>
        </p:nvSpPr>
        <p:spPr>
          <a:xfrm>
            <a:off x="3873600" y="699300"/>
            <a:ext cx="4796700" cy="3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4125"/>
                </a:solidFill>
                <a:latin typeface="Montserrat"/>
                <a:ea typeface="Montserrat"/>
                <a:cs typeface="Montserrat"/>
                <a:sym typeface="Montserrat"/>
              </a:rPr>
              <a:t>In_acl_eval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High priority rule for response and related packets sets boolean reg with CT NFG bit.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priority=65532, match=(ct.est &amp;&amp; !ct.rel &amp;&amp; !ct.new &amp;&amp; !ct.inv &amp;&amp; ct.rpl &amp;&amp; ct_mark.blocked == 0), action=(reg0[9] = 0; reg0[10] = 0; reg0[17] = 1; </a:t>
            </a:r>
            <a:r>
              <a:rPr b="1"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reg8[21] = ct_label.network_function_group;</a:t>
            </a: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reg8[16] = 1; next;</a:t>
            </a:r>
            <a:endParaRPr sz="9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4125"/>
                </a:solidFill>
                <a:latin typeface="Montserrat"/>
                <a:ea typeface="Montserrat"/>
                <a:cs typeface="Montserrat"/>
                <a:sym typeface="Montserrat"/>
              </a:rPr>
              <a:t>In_network_function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Uses NFG id in CT label to set outport.</a:t>
            </a:r>
            <a:endParaRPr sz="12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priority=100  , match=(inport == "nfp2"), action=(reg5[16..31] = ct_label.tun_if_id; next;)</a:t>
            </a:r>
            <a:endParaRPr sz="10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priority=99   , match=(</a:t>
            </a:r>
            <a:r>
              <a:rPr b="1"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reg8[21] == 1 &amp;&amp; reg8[22] == 0 &amp;&amp; ct_label.network_function_group_id == 123), action=(outport = "nfp1"; output;</a:t>
            </a:r>
            <a:endParaRPr b="1" sz="10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Packet enters the egress pipeline with outport set to nfp1.</a:t>
            </a:r>
            <a:endParaRPr sz="12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When packet comes out of nfp2, it gets forwarded to destination.</a:t>
            </a:r>
            <a:endParaRPr sz="12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7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173"/>
          <p:cNvSpPr txBox="1"/>
          <p:nvPr>
            <p:ph type="title"/>
          </p:nvPr>
        </p:nvSpPr>
        <p:spPr>
          <a:xfrm>
            <a:off x="479850" y="99175"/>
            <a:ext cx="8321400" cy="59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 Host Traffic for VLAN network</a:t>
            </a:r>
            <a:endParaRPr/>
          </a:p>
        </p:txBody>
      </p:sp>
      <p:sp>
        <p:nvSpPr>
          <p:cNvPr id="2149" name="Google Shape;2149;p173"/>
          <p:cNvSpPr/>
          <p:nvPr/>
        </p:nvSpPr>
        <p:spPr>
          <a:xfrm>
            <a:off x="819325" y="1500198"/>
            <a:ext cx="1299300" cy="315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host1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50" name="Google Shape;2150;p173"/>
          <p:cNvSpPr/>
          <p:nvPr/>
        </p:nvSpPr>
        <p:spPr>
          <a:xfrm>
            <a:off x="1255815" y="982498"/>
            <a:ext cx="426300" cy="274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VM1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151" name="Google Shape;2151;p173"/>
          <p:cNvCxnSpPr>
            <a:stCxn id="2150" idx="2"/>
            <a:endCxn id="2149" idx="0"/>
          </p:cNvCxnSpPr>
          <p:nvPr/>
        </p:nvCxnSpPr>
        <p:spPr>
          <a:xfrm>
            <a:off x="1468965" y="1256698"/>
            <a:ext cx="0" cy="243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52" name="Google Shape;2152;p173"/>
          <p:cNvSpPr/>
          <p:nvPr/>
        </p:nvSpPr>
        <p:spPr>
          <a:xfrm>
            <a:off x="2724325" y="1500198"/>
            <a:ext cx="1299300" cy="315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host2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53" name="Google Shape;2153;p173"/>
          <p:cNvSpPr/>
          <p:nvPr/>
        </p:nvSpPr>
        <p:spPr>
          <a:xfrm>
            <a:off x="3115068" y="982498"/>
            <a:ext cx="426300" cy="274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NF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154" name="Google Shape;2154;p173"/>
          <p:cNvCxnSpPr/>
          <p:nvPr/>
        </p:nvCxnSpPr>
        <p:spPr>
          <a:xfrm>
            <a:off x="3221565" y="1256698"/>
            <a:ext cx="0" cy="243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5" name="Google Shape;2155;p173"/>
          <p:cNvCxnSpPr>
            <a:stCxn id="2149" idx="1"/>
          </p:cNvCxnSpPr>
          <p:nvPr/>
        </p:nvCxnSpPr>
        <p:spPr>
          <a:xfrm rot="10800000">
            <a:off x="403225" y="1657698"/>
            <a:ext cx="416100" cy="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56" name="Google Shape;2156;p173"/>
          <p:cNvCxnSpPr/>
          <p:nvPr/>
        </p:nvCxnSpPr>
        <p:spPr>
          <a:xfrm rot="10800000">
            <a:off x="1595397" y="1258750"/>
            <a:ext cx="0" cy="2367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157" name="Google Shape;2157;p173"/>
          <p:cNvSpPr/>
          <p:nvPr/>
        </p:nvSpPr>
        <p:spPr>
          <a:xfrm>
            <a:off x="479425" y="1469348"/>
            <a:ext cx="213000" cy="156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Sans Pro"/>
                <a:ea typeface="Source Sans Pro"/>
                <a:cs typeface="Source Sans Pro"/>
                <a:sym typeface="Source Sans Pro"/>
              </a:rPr>
              <a:t>6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58" name="Google Shape;2158;p173"/>
          <p:cNvSpPr/>
          <p:nvPr/>
        </p:nvSpPr>
        <p:spPr>
          <a:xfrm>
            <a:off x="2330404" y="1377448"/>
            <a:ext cx="213000" cy="156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59" name="Google Shape;2159;p173"/>
          <p:cNvSpPr/>
          <p:nvPr/>
        </p:nvSpPr>
        <p:spPr>
          <a:xfrm>
            <a:off x="2343059" y="1835271"/>
            <a:ext cx="213000" cy="156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Sans Pro"/>
                <a:ea typeface="Source Sans Pro"/>
                <a:cs typeface="Source Sans Pro"/>
                <a:sym typeface="Source Sans Pro"/>
              </a:rPr>
              <a:t>5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60" name="Google Shape;2160;p173"/>
          <p:cNvSpPr/>
          <p:nvPr/>
        </p:nvSpPr>
        <p:spPr>
          <a:xfrm>
            <a:off x="1705375" y="1301248"/>
            <a:ext cx="213000" cy="156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161" name="Google Shape;2161;p173"/>
          <p:cNvCxnSpPr/>
          <p:nvPr/>
        </p:nvCxnSpPr>
        <p:spPr>
          <a:xfrm>
            <a:off x="3450165" y="1256698"/>
            <a:ext cx="0" cy="243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62" name="Google Shape;2162;p173"/>
          <p:cNvSpPr txBox="1"/>
          <p:nvPr/>
        </p:nvSpPr>
        <p:spPr>
          <a:xfrm>
            <a:off x="1454875" y="2109523"/>
            <a:ext cx="19389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Request packet (from-lport ACL)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163" name="Google Shape;2163;p173"/>
          <p:cNvCxnSpPr/>
          <p:nvPr/>
        </p:nvCxnSpPr>
        <p:spPr>
          <a:xfrm rot="10800000">
            <a:off x="3149850" y="1238448"/>
            <a:ext cx="0" cy="2367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64" name="Google Shape;2164;p173"/>
          <p:cNvCxnSpPr/>
          <p:nvPr/>
        </p:nvCxnSpPr>
        <p:spPr>
          <a:xfrm rot="10800000">
            <a:off x="3530850" y="1238448"/>
            <a:ext cx="0" cy="2367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165" name="Google Shape;2165;p173"/>
          <p:cNvSpPr/>
          <p:nvPr/>
        </p:nvSpPr>
        <p:spPr>
          <a:xfrm>
            <a:off x="2886475" y="1322173"/>
            <a:ext cx="213000" cy="156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66" name="Google Shape;2166;p173"/>
          <p:cNvSpPr/>
          <p:nvPr/>
        </p:nvSpPr>
        <p:spPr>
          <a:xfrm>
            <a:off x="3572275" y="1322173"/>
            <a:ext cx="213000" cy="156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67" name="Google Shape;2167;p173"/>
          <p:cNvSpPr/>
          <p:nvPr/>
        </p:nvSpPr>
        <p:spPr>
          <a:xfrm>
            <a:off x="2208922" y="1530648"/>
            <a:ext cx="461700" cy="13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8" name="Google Shape;2168;p173"/>
          <p:cNvSpPr/>
          <p:nvPr/>
        </p:nvSpPr>
        <p:spPr>
          <a:xfrm rot="10800000">
            <a:off x="2193475" y="1693198"/>
            <a:ext cx="461700" cy="13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9" name="Google Shape;2169;p173"/>
          <p:cNvSpPr/>
          <p:nvPr/>
        </p:nvSpPr>
        <p:spPr>
          <a:xfrm>
            <a:off x="839275" y="3226560"/>
            <a:ext cx="1299300" cy="315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host1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70" name="Google Shape;2170;p173"/>
          <p:cNvSpPr/>
          <p:nvPr/>
        </p:nvSpPr>
        <p:spPr>
          <a:xfrm>
            <a:off x="1275765" y="2708860"/>
            <a:ext cx="426300" cy="274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VM1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171" name="Google Shape;2171;p173"/>
          <p:cNvCxnSpPr>
            <a:stCxn id="2170" idx="2"/>
            <a:endCxn id="2169" idx="0"/>
          </p:cNvCxnSpPr>
          <p:nvPr/>
        </p:nvCxnSpPr>
        <p:spPr>
          <a:xfrm>
            <a:off x="1488915" y="2983060"/>
            <a:ext cx="0" cy="243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72" name="Google Shape;2172;p173"/>
          <p:cNvSpPr/>
          <p:nvPr/>
        </p:nvSpPr>
        <p:spPr>
          <a:xfrm>
            <a:off x="2744275" y="3226560"/>
            <a:ext cx="1299300" cy="315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host2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73" name="Google Shape;2173;p173"/>
          <p:cNvSpPr/>
          <p:nvPr/>
        </p:nvSpPr>
        <p:spPr>
          <a:xfrm>
            <a:off x="3135018" y="2708860"/>
            <a:ext cx="426300" cy="274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NF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174" name="Google Shape;2174;p173"/>
          <p:cNvCxnSpPr/>
          <p:nvPr/>
        </p:nvCxnSpPr>
        <p:spPr>
          <a:xfrm>
            <a:off x="3241515" y="2983060"/>
            <a:ext cx="0" cy="243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5" name="Google Shape;2175;p173"/>
          <p:cNvCxnSpPr>
            <a:stCxn id="2169" idx="1"/>
          </p:cNvCxnSpPr>
          <p:nvPr/>
        </p:nvCxnSpPr>
        <p:spPr>
          <a:xfrm rot="10800000">
            <a:off x="423175" y="3384060"/>
            <a:ext cx="416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176" name="Google Shape;2176;p173"/>
          <p:cNvCxnSpPr/>
          <p:nvPr/>
        </p:nvCxnSpPr>
        <p:spPr>
          <a:xfrm rot="10800000">
            <a:off x="1615347" y="2985112"/>
            <a:ext cx="0" cy="2367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77" name="Google Shape;2177;p173"/>
          <p:cNvSpPr/>
          <p:nvPr/>
        </p:nvSpPr>
        <p:spPr>
          <a:xfrm>
            <a:off x="499375" y="3195710"/>
            <a:ext cx="213000" cy="156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78" name="Google Shape;2178;p173"/>
          <p:cNvSpPr/>
          <p:nvPr/>
        </p:nvSpPr>
        <p:spPr>
          <a:xfrm>
            <a:off x="2350354" y="3103810"/>
            <a:ext cx="213000" cy="156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79" name="Google Shape;2179;p173"/>
          <p:cNvSpPr/>
          <p:nvPr/>
        </p:nvSpPr>
        <p:spPr>
          <a:xfrm>
            <a:off x="2363009" y="3561633"/>
            <a:ext cx="213000" cy="156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Sans Pro"/>
                <a:ea typeface="Source Sans Pro"/>
                <a:cs typeface="Source Sans Pro"/>
                <a:sym typeface="Source Sans Pro"/>
              </a:rPr>
              <a:t>5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80" name="Google Shape;2180;p173"/>
          <p:cNvSpPr/>
          <p:nvPr/>
        </p:nvSpPr>
        <p:spPr>
          <a:xfrm>
            <a:off x="1649125" y="3027610"/>
            <a:ext cx="213000" cy="156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Sans Pro"/>
                <a:ea typeface="Source Sans Pro"/>
                <a:cs typeface="Source Sans Pro"/>
                <a:sym typeface="Source Sans Pro"/>
              </a:rPr>
              <a:t>6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181" name="Google Shape;2181;p173"/>
          <p:cNvCxnSpPr/>
          <p:nvPr/>
        </p:nvCxnSpPr>
        <p:spPr>
          <a:xfrm>
            <a:off x="3470115" y="2983060"/>
            <a:ext cx="0" cy="243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82" name="Google Shape;2182;p173"/>
          <p:cNvSpPr txBox="1"/>
          <p:nvPr/>
        </p:nvSpPr>
        <p:spPr>
          <a:xfrm>
            <a:off x="1245475" y="3829126"/>
            <a:ext cx="23577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Response packet (from-lport ACL	)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183" name="Google Shape;2183;p173"/>
          <p:cNvCxnSpPr/>
          <p:nvPr/>
        </p:nvCxnSpPr>
        <p:spPr>
          <a:xfrm rot="10800000">
            <a:off x="3169800" y="2964810"/>
            <a:ext cx="0" cy="2367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184" name="Google Shape;2184;p173"/>
          <p:cNvCxnSpPr/>
          <p:nvPr/>
        </p:nvCxnSpPr>
        <p:spPr>
          <a:xfrm rot="10800000">
            <a:off x="3550800" y="2964810"/>
            <a:ext cx="0" cy="2367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85" name="Google Shape;2185;p173"/>
          <p:cNvSpPr/>
          <p:nvPr/>
        </p:nvSpPr>
        <p:spPr>
          <a:xfrm>
            <a:off x="2896900" y="3048535"/>
            <a:ext cx="213000" cy="156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86" name="Google Shape;2186;p173"/>
          <p:cNvSpPr/>
          <p:nvPr/>
        </p:nvSpPr>
        <p:spPr>
          <a:xfrm>
            <a:off x="3592225" y="3048535"/>
            <a:ext cx="213000" cy="156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87" name="Google Shape;2187;p173"/>
          <p:cNvSpPr/>
          <p:nvPr/>
        </p:nvSpPr>
        <p:spPr>
          <a:xfrm>
            <a:off x="2228872" y="3257010"/>
            <a:ext cx="461700" cy="13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8" name="Google Shape;2188;p173"/>
          <p:cNvSpPr/>
          <p:nvPr/>
        </p:nvSpPr>
        <p:spPr>
          <a:xfrm rot="10800000">
            <a:off x="2213425" y="3419560"/>
            <a:ext cx="461700" cy="13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9" name="Google Shape;2189;p173"/>
          <p:cNvSpPr txBox="1"/>
          <p:nvPr/>
        </p:nvSpPr>
        <p:spPr>
          <a:xfrm>
            <a:off x="1294923" y="1445798"/>
            <a:ext cx="3462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p1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90" name="Google Shape;2190;p173"/>
          <p:cNvSpPr txBox="1"/>
          <p:nvPr/>
        </p:nvSpPr>
        <p:spPr>
          <a:xfrm>
            <a:off x="2982624" y="1435636"/>
            <a:ext cx="4161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nf</a:t>
            </a: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p1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91" name="Google Shape;2191;p173"/>
          <p:cNvSpPr txBox="1"/>
          <p:nvPr/>
        </p:nvSpPr>
        <p:spPr>
          <a:xfrm>
            <a:off x="3281124" y="1435637"/>
            <a:ext cx="4263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nf</a:t>
            </a: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p2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92" name="Google Shape;2192;p173"/>
          <p:cNvSpPr txBox="1"/>
          <p:nvPr/>
        </p:nvSpPr>
        <p:spPr>
          <a:xfrm>
            <a:off x="1314873" y="3172160"/>
            <a:ext cx="3462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p1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93" name="Google Shape;2193;p173"/>
          <p:cNvSpPr txBox="1"/>
          <p:nvPr/>
        </p:nvSpPr>
        <p:spPr>
          <a:xfrm>
            <a:off x="2992374" y="3161999"/>
            <a:ext cx="4263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nf</a:t>
            </a: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p1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94" name="Google Shape;2194;p173"/>
          <p:cNvSpPr txBox="1"/>
          <p:nvPr/>
        </p:nvSpPr>
        <p:spPr>
          <a:xfrm>
            <a:off x="3301074" y="3161999"/>
            <a:ext cx="4263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nf</a:t>
            </a: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p2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95" name="Google Shape;2195;p173"/>
          <p:cNvSpPr txBox="1"/>
          <p:nvPr/>
        </p:nvSpPr>
        <p:spPr>
          <a:xfrm>
            <a:off x="4387850" y="904925"/>
            <a:ext cx="4536900" cy="3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p1: member of the PG where ACL with NFG has been applied.</a:t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 host1 (where p1 is present)</a:t>
            </a:r>
            <a:endParaRPr b="1"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Logical ingress pipeline sets outport to nfp1.</a:t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REMOTE_OUTPUT (table 42): A new rule tunnels traffic destined to all non-local NF ports to their associated hosts. Thus the packets from p1 get tunneled to host2.</a:t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After the packet reaches host2 (which has NF)</a:t>
            </a:r>
            <a:endParaRPr b="1"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PHY_TO_LOG (table 0): Existing rule that copies geneve tunnel header fields to inport, outport, metadata registers, now also stores the tun interface id in a register (reg5[16..31]).</a:t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Packet enters egress pipeline to be delivered to nfp1. New rule in </a:t>
            </a: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ls_out_stateful </a:t>
            </a:r>
            <a:r>
              <a:rPr lang="en" sz="1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commits the above register to </a:t>
            </a: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ct_label.tun_if_id</a:t>
            </a:r>
            <a:r>
              <a:rPr lang="en" sz="1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After the packet comes out from nfp2 (on host2)</a:t>
            </a:r>
            <a:endParaRPr b="1"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LOCAL_OUTPUT (table 43): </a:t>
            </a:r>
            <a:r>
              <a:rPr lang="en" sz="1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Lookup is done in the CT zone of nf-linked port (i.e. nfp1). This retrieves the geneve </a:t>
            </a:r>
            <a:r>
              <a:rPr lang="en" sz="1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tun intf id. This is used to send the packet back to host1.</a:t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9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p174"/>
          <p:cNvSpPr txBox="1"/>
          <p:nvPr>
            <p:ph type="title"/>
          </p:nvPr>
        </p:nvSpPr>
        <p:spPr>
          <a:xfrm>
            <a:off x="479850" y="99175"/>
            <a:ext cx="8321400" cy="59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Monitoring</a:t>
            </a:r>
            <a:endParaRPr/>
          </a:p>
        </p:txBody>
      </p:sp>
      <p:sp>
        <p:nvSpPr>
          <p:cNvPr id="2201" name="Google Shape;2201;p174"/>
          <p:cNvSpPr/>
          <p:nvPr/>
        </p:nvSpPr>
        <p:spPr>
          <a:xfrm>
            <a:off x="591025" y="2571750"/>
            <a:ext cx="2785500" cy="1176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2" name="Google Shape;2202;p174"/>
          <p:cNvSpPr/>
          <p:nvPr/>
        </p:nvSpPr>
        <p:spPr>
          <a:xfrm>
            <a:off x="1968607" y="2217204"/>
            <a:ext cx="554700" cy="22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NF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03" name="Google Shape;2203;p174"/>
          <p:cNvCxnSpPr/>
          <p:nvPr/>
        </p:nvCxnSpPr>
        <p:spPr>
          <a:xfrm>
            <a:off x="2074724" y="2437417"/>
            <a:ext cx="7500" cy="31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204" name="Google Shape;2204;p174"/>
          <p:cNvSpPr txBox="1"/>
          <p:nvPr/>
        </p:nvSpPr>
        <p:spPr>
          <a:xfrm>
            <a:off x="1712609" y="2509590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nfp1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5" name="Google Shape;2205;p174"/>
          <p:cNvSpPr txBox="1"/>
          <p:nvPr/>
        </p:nvSpPr>
        <p:spPr>
          <a:xfrm>
            <a:off x="2437449" y="2495933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nfp2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6" name="Google Shape;2206;p174"/>
          <p:cNvSpPr/>
          <p:nvPr/>
        </p:nvSpPr>
        <p:spPr>
          <a:xfrm>
            <a:off x="1794150" y="3406942"/>
            <a:ext cx="903600" cy="22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ovn-controller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07" name="Google Shape;2207;p174"/>
          <p:cNvCxnSpPr/>
          <p:nvPr/>
        </p:nvCxnSpPr>
        <p:spPr>
          <a:xfrm rot="10800000">
            <a:off x="2115450" y="2953950"/>
            <a:ext cx="10500" cy="45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08" name="Google Shape;2208;p174"/>
          <p:cNvCxnSpPr/>
          <p:nvPr/>
        </p:nvCxnSpPr>
        <p:spPr>
          <a:xfrm rot="10800000">
            <a:off x="2429668" y="2967649"/>
            <a:ext cx="10500" cy="45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209" name="Google Shape;2209;p174"/>
          <p:cNvSpPr/>
          <p:nvPr/>
        </p:nvSpPr>
        <p:spPr>
          <a:xfrm>
            <a:off x="775950" y="3356139"/>
            <a:ext cx="554700" cy="329650"/>
          </a:xfrm>
          <a:prstGeom prst="flowChartMagneticDisk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Svc mon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10" name="Google Shape;2210;p174"/>
          <p:cNvCxnSpPr>
            <a:stCxn id="2206" idx="1"/>
            <a:endCxn id="2209" idx="4"/>
          </p:cNvCxnSpPr>
          <p:nvPr/>
        </p:nvCxnSpPr>
        <p:spPr>
          <a:xfrm flipH="1">
            <a:off x="1330650" y="3517042"/>
            <a:ext cx="463500" cy="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211" name="Google Shape;2211;p174"/>
          <p:cNvSpPr/>
          <p:nvPr/>
        </p:nvSpPr>
        <p:spPr>
          <a:xfrm>
            <a:off x="591025" y="812450"/>
            <a:ext cx="3028200" cy="888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2" name="Google Shape;2212;p174"/>
          <p:cNvSpPr/>
          <p:nvPr/>
        </p:nvSpPr>
        <p:spPr>
          <a:xfrm>
            <a:off x="775950" y="1081927"/>
            <a:ext cx="554700" cy="329650"/>
          </a:xfrm>
          <a:prstGeom prst="flowChartMagneticDisk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Svc mon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13" name="Google Shape;2213;p174"/>
          <p:cNvCxnSpPr>
            <a:stCxn id="2209" idx="1"/>
            <a:endCxn id="2212" idx="3"/>
          </p:cNvCxnSpPr>
          <p:nvPr/>
        </p:nvCxnSpPr>
        <p:spPr>
          <a:xfrm rot="10800000">
            <a:off x="1053300" y="1411539"/>
            <a:ext cx="0" cy="194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214" name="Google Shape;2214;p174"/>
          <p:cNvSpPr/>
          <p:nvPr/>
        </p:nvSpPr>
        <p:spPr>
          <a:xfrm>
            <a:off x="1655449" y="1134492"/>
            <a:ext cx="903600" cy="22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ovn-northd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15" name="Google Shape;2215;p174"/>
          <p:cNvCxnSpPr>
            <a:stCxn id="2214" idx="1"/>
            <a:endCxn id="2212" idx="4"/>
          </p:cNvCxnSpPr>
          <p:nvPr/>
        </p:nvCxnSpPr>
        <p:spPr>
          <a:xfrm flipH="1">
            <a:off x="1330549" y="1244592"/>
            <a:ext cx="324900" cy="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triangle"/>
            <a:tailEnd len="med" w="med" type="none"/>
          </a:ln>
        </p:spPr>
      </p:cxnSp>
      <p:sp>
        <p:nvSpPr>
          <p:cNvPr id="2216" name="Google Shape;2216;p174"/>
          <p:cNvSpPr/>
          <p:nvPr/>
        </p:nvSpPr>
        <p:spPr>
          <a:xfrm>
            <a:off x="2883850" y="925282"/>
            <a:ext cx="554700" cy="329650"/>
          </a:xfrm>
          <a:prstGeom prst="flowChartMagneticDisk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NFG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17" name="Google Shape;2217;p174"/>
          <p:cNvCxnSpPr>
            <a:stCxn id="2214" idx="3"/>
            <a:endCxn id="2216" idx="2"/>
          </p:cNvCxnSpPr>
          <p:nvPr/>
        </p:nvCxnSpPr>
        <p:spPr>
          <a:xfrm flipH="1" rot="10800000">
            <a:off x="2559049" y="1090092"/>
            <a:ext cx="324900" cy="15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218" name="Google Shape;2218;p174"/>
          <p:cNvCxnSpPr/>
          <p:nvPr/>
        </p:nvCxnSpPr>
        <p:spPr>
          <a:xfrm>
            <a:off x="2423617" y="2427999"/>
            <a:ext cx="7500" cy="31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19" name="Google Shape;2219;p174"/>
          <p:cNvSpPr txBox="1"/>
          <p:nvPr/>
        </p:nvSpPr>
        <p:spPr>
          <a:xfrm>
            <a:off x="1827767" y="3112567"/>
            <a:ext cx="903600" cy="17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Probe pkt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0" name="Google Shape;2220;p174"/>
          <p:cNvSpPr/>
          <p:nvPr/>
        </p:nvSpPr>
        <p:spPr>
          <a:xfrm>
            <a:off x="2885990" y="1308850"/>
            <a:ext cx="554700" cy="329650"/>
          </a:xfrm>
          <a:prstGeom prst="flowChartMagneticDisk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Log flow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21" name="Google Shape;2221;p174"/>
          <p:cNvCxnSpPr/>
          <p:nvPr/>
        </p:nvCxnSpPr>
        <p:spPr>
          <a:xfrm>
            <a:off x="2559049" y="1244592"/>
            <a:ext cx="297300" cy="19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222" name="Google Shape;2222;p174"/>
          <p:cNvSpPr/>
          <p:nvPr/>
        </p:nvSpPr>
        <p:spPr>
          <a:xfrm>
            <a:off x="1827775" y="2733817"/>
            <a:ext cx="903600" cy="22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br-int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3" name="Google Shape;2223;p174"/>
          <p:cNvSpPr txBox="1"/>
          <p:nvPr/>
        </p:nvSpPr>
        <p:spPr>
          <a:xfrm>
            <a:off x="3963725" y="662200"/>
            <a:ext cx="4695000" cy="41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NF Health Probes</a:t>
            </a:r>
            <a:endParaRPr b="1"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</a:pPr>
            <a:r>
              <a:rPr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LB Service Monitoring infra is extended to support NF Health monitoring.</a:t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</a:pPr>
            <a:r>
              <a:rPr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For NF health probes,  only ICMP protocol is supported</a:t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</a:pPr>
            <a:r>
              <a:rPr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Addresses for probe packets are picked from NB global options</a:t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</a:pPr>
            <a:r>
              <a:rPr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svc_monitor_ip</a:t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</a:pPr>
            <a:r>
              <a:rPr lang="en" sz="11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svc_monitor_ip_dst</a:t>
            </a:r>
            <a:endParaRPr sz="11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</a:pPr>
            <a:r>
              <a:rPr lang="en" sz="11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svc_monitor_mac (auto-generated)</a:t>
            </a:r>
            <a:endParaRPr sz="11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</a:pPr>
            <a:r>
              <a:rPr lang="en" sz="11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svc_monitor_mac_dst</a:t>
            </a:r>
            <a:r>
              <a:rPr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 (auto-generated)</a:t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</a:pPr>
            <a:r>
              <a:rPr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NF health check probes operate in a pass-through manner</a:t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</a:pPr>
            <a:r>
              <a:rPr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OVN-controller sends ICMP echo request on inport(nfp1) and expects the same packet to be out from outport(nfp2)</a:t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</a:pPr>
            <a:r>
              <a:rPr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NF must be configured to allow the NF health probes</a:t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</a:pPr>
            <a:r>
              <a:rPr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Service monitor is marked offline if specific number of probes are missing</a:t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0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157"/>
          <p:cNvSpPr txBox="1"/>
          <p:nvPr>
            <p:ph idx="1" type="body"/>
          </p:nvPr>
        </p:nvSpPr>
        <p:spPr>
          <a:xfrm>
            <a:off x="546900" y="1016997"/>
            <a:ext cx="3439800" cy="322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1832" name="Google Shape;1832;p157"/>
          <p:cNvSpPr txBox="1"/>
          <p:nvPr>
            <p:ph idx="1" type="body"/>
          </p:nvPr>
        </p:nvSpPr>
        <p:spPr>
          <a:xfrm>
            <a:off x="5391375" y="0"/>
            <a:ext cx="3752700" cy="50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0" lang="en" sz="1800">
                <a:solidFill>
                  <a:schemeClr val="dk1"/>
                </a:solidFill>
              </a:rPr>
              <a:t>Objectives</a:t>
            </a:r>
            <a:endParaRPr b="0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0" lang="en" sz="1800">
                <a:solidFill>
                  <a:schemeClr val="dk1"/>
                </a:solidFill>
              </a:rPr>
              <a:t>Solution Overview</a:t>
            </a:r>
            <a:endParaRPr b="0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0" lang="en" sz="1800">
                <a:solidFill>
                  <a:schemeClr val="dk1"/>
                </a:solidFill>
              </a:rPr>
              <a:t>Implementation</a:t>
            </a:r>
            <a:endParaRPr b="0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0" lang="en" sz="1800">
                <a:solidFill>
                  <a:schemeClr val="dk1"/>
                </a:solidFill>
              </a:rPr>
              <a:t>Future Work</a:t>
            </a:r>
            <a:endParaRPr b="0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None/>
            </a:pPr>
            <a:r>
              <a:t/>
            </a:r>
            <a:endParaRPr b="0" sz="1800">
              <a:solidFill>
                <a:schemeClr val="dk1"/>
              </a:solidFill>
            </a:endParaRPr>
          </a:p>
        </p:txBody>
      </p:sp>
      <p:sp>
        <p:nvSpPr>
          <p:cNvPr id="1833" name="Google Shape;1833;p157"/>
          <p:cNvSpPr txBox="1"/>
          <p:nvPr>
            <p:ph idx="1" type="body"/>
          </p:nvPr>
        </p:nvSpPr>
        <p:spPr>
          <a:xfrm>
            <a:off x="4387850" y="0"/>
            <a:ext cx="644700" cy="50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18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0" lang="en" sz="1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01</a:t>
            </a:r>
            <a:endParaRPr b="0" sz="18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0" lang="en" sz="1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02</a:t>
            </a:r>
            <a:endParaRPr b="0" sz="18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0" lang="en" sz="1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03</a:t>
            </a:r>
            <a:endParaRPr b="0" sz="18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0" lang="en" sz="18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04</a:t>
            </a:r>
            <a:endParaRPr b="0" sz="18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18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None/>
            </a:pPr>
            <a:r>
              <a:t/>
            </a:r>
            <a:endParaRPr b="0" sz="1800">
              <a:solidFill>
                <a:schemeClr val="dk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7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p175"/>
          <p:cNvSpPr txBox="1"/>
          <p:nvPr>
            <p:ph type="title"/>
          </p:nvPr>
        </p:nvSpPr>
        <p:spPr>
          <a:xfrm>
            <a:off x="479850" y="99175"/>
            <a:ext cx="8321400" cy="59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Availability - Active/Standby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9" name="Google Shape;2229;p175"/>
          <p:cNvSpPr txBox="1"/>
          <p:nvPr/>
        </p:nvSpPr>
        <p:spPr>
          <a:xfrm>
            <a:off x="4756150" y="904925"/>
            <a:ext cx="4229400" cy="3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Both are healthy</a:t>
            </a:r>
            <a:endParaRPr sz="12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 sz="12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Ovn-northd selects one of the online NFs</a:t>
            </a:r>
            <a:endParaRPr sz="12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e.g. NF1 is active and NF2 is Standby</a:t>
            </a:r>
            <a:endParaRPr sz="12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 sz="12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Ovn-northd updates flows in network_function stages in LS pipeline to redirect traffic to NF1 ports</a:t>
            </a:r>
            <a:endParaRPr sz="12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Fail-over</a:t>
            </a:r>
            <a:endParaRPr sz="12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 sz="12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OVN-Controller marked NF1 as offline</a:t>
            </a:r>
            <a:endParaRPr sz="12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 sz="12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OVN-northd updates flows in network_function stages in LS pipeline to redirect traffic to NF2 ports</a:t>
            </a:r>
            <a:endParaRPr sz="12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0" name="Google Shape;2230;p175"/>
          <p:cNvSpPr/>
          <p:nvPr/>
        </p:nvSpPr>
        <p:spPr>
          <a:xfrm>
            <a:off x="990225" y="1619825"/>
            <a:ext cx="2938500" cy="485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1" name="Google Shape;2231;p175"/>
          <p:cNvSpPr/>
          <p:nvPr/>
        </p:nvSpPr>
        <p:spPr>
          <a:xfrm>
            <a:off x="1128925" y="894031"/>
            <a:ext cx="554700" cy="22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VM1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2" name="Google Shape;2232;p175"/>
          <p:cNvSpPr/>
          <p:nvPr/>
        </p:nvSpPr>
        <p:spPr>
          <a:xfrm>
            <a:off x="2101957" y="911785"/>
            <a:ext cx="554700" cy="220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NF1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33" name="Google Shape;2233;p175"/>
          <p:cNvCxnSpPr/>
          <p:nvPr/>
        </p:nvCxnSpPr>
        <p:spPr>
          <a:xfrm>
            <a:off x="2229047" y="1108868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4" name="Google Shape;2234;p175"/>
          <p:cNvCxnSpPr/>
          <p:nvPr/>
        </p:nvCxnSpPr>
        <p:spPr>
          <a:xfrm>
            <a:off x="2520149" y="1111009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5" name="Google Shape;2235;p175"/>
          <p:cNvCxnSpPr/>
          <p:nvPr/>
        </p:nvCxnSpPr>
        <p:spPr>
          <a:xfrm>
            <a:off x="1401472" y="1108868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36" name="Google Shape;2236;p175"/>
          <p:cNvSpPr txBox="1"/>
          <p:nvPr/>
        </p:nvSpPr>
        <p:spPr>
          <a:xfrm>
            <a:off x="1267611" y="1550474"/>
            <a:ext cx="3468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p1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7" name="Google Shape;2237;p175"/>
          <p:cNvSpPr txBox="1"/>
          <p:nvPr/>
        </p:nvSpPr>
        <p:spPr>
          <a:xfrm>
            <a:off x="2026811" y="1552882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nfp1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8" name="Google Shape;2238;p175"/>
          <p:cNvSpPr txBox="1"/>
          <p:nvPr/>
        </p:nvSpPr>
        <p:spPr>
          <a:xfrm>
            <a:off x="2346774" y="1552882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nfp2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9" name="Google Shape;2239;p175"/>
          <p:cNvSpPr txBox="1"/>
          <p:nvPr/>
        </p:nvSpPr>
        <p:spPr>
          <a:xfrm>
            <a:off x="1805338" y="1868457"/>
            <a:ext cx="11211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Logical Switch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0" name="Google Shape;2240;p175"/>
          <p:cNvSpPr/>
          <p:nvPr/>
        </p:nvSpPr>
        <p:spPr>
          <a:xfrm>
            <a:off x="2913780" y="912847"/>
            <a:ext cx="554700" cy="2202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NF2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41" name="Google Shape;2241;p175"/>
          <p:cNvCxnSpPr/>
          <p:nvPr/>
        </p:nvCxnSpPr>
        <p:spPr>
          <a:xfrm>
            <a:off x="3040871" y="1133047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2" name="Google Shape;2242;p175"/>
          <p:cNvCxnSpPr/>
          <p:nvPr/>
        </p:nvCxnSpPr>
        <p:spPr>
          <a:xfrm>
            <a:off x="3331972" y="1135188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43" name="Google Shape;2243;p175"/>
          <p:cNvSpPr/>
          <p:nvPr/>
        </p:nvSpPr>
        <p:spPr>
          <a:xfrm>
            <a:off x="1087673" y="3649749"/>
            <a:ext cx="2938500" cy="485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4" name="Google Shape;2244;p175"/>
          <p:cNvSpPr/>
          <p:nvPr/>
        </p:nvSpPr>
        <p:spPr>
          <a:xfrm>
            <a:off x="1226373" y="2923955"/>
            <a:ext cx="554700" cy="22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VM1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5" name="Google Shape;2245;p175"/>
          <p:cNvSpPr/>
          <p:nvPr/>
        </p:nvSpPr>
        <p:spPr>
          <a:xfrm>
            <a:off x="2199405" y="2941709"/>
            <a:ext cx="554700" cy="2202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NF1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46" name="Google Shape;2246;p175"/>
          <p:cNvCxnSpPr/>
          <p:nvPr/>
        </p:nvCxnSpPr>
        <p:spPr>
          <a:xfrm>
            <a:off x="2326496" y="3138793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7" name="Google Shape;2247;p175"/>
          <p:cNvCxnSpPr/>
          <p:nvPr/>
        </p:nvCxnSpPr>
        <p:spPr>
          <a:xfrm>
            <a:off x="2617597" y="3140933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8" name="Google Shape;2248;p175"/>
          <p:cNvCxnSpPr/>
          <p:nvPr/>
        </p:nvCxnSpPr>
        <p:spPr>
          <a:xfrm>
            <a:off x="1498921" y="3138793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49" name="Google Shape;2249;p175"/>
          <p:cNvSpPr txBox="1"/>
          <p:nvPr/>
        </p:nvSpPr>
        <p:spPr>
          <a:xfrm>
            <a:off x="2124259" y="3582806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nfp1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0" name="Google Shape;2250;p175"/>
          <p:cNvSpPr txBox="1"/>
          <p:nvPr/>
        </p:nvSpPr>
        <p:spPr>
          <a:xfrm>
            <a:off x="2444222" y="3582806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nfp2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1" name="Google Shape;2251;p175"/>
          <p:cNvSpPr txBox="1"/>
          <p:nvPr/>
        </p:nvSpPr>
        <p:spPr>
          <a:xfrm>
            <a:off x="1847834" y="3870905"/>
            <a:ext cx="11211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Logical Switch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2" name="Google Shape;2252;p175"/>
          <p:cNvSpPr/>
          <p:nvPr/>
        </p:nvSpPr>
        <p:spPr>
          <a:xfrm>
            <a:off x="3047863" y="2942771"/>
            <a:ext cx="554700" cy="220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NF2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53" name="Google Shape;2253;p175"/>
          <p:cNvCxnSpPr/>
          <p:nvPr/>
        </p:nvCxnSpPr>
        <p:spPr>
          <a:xfrm>
            <a:off x="3174953" y="3162971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4" name="Google Shape;2254;p175"/>
          <p:cNvCxnSpPr/>
          <p:nvPr/>
        </p:nvCxnSpPr>
        <p:spPr>
          <a:xfrm>
            <a:off x="3466054" y="3165112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5" name="Google Shape;2255;p175"/>
          <p:cNvSpPr txBox="1"/>
          <p:nvPr/>
        </p:nvSpPr>
        <p:spPr>
          <a:xfrm>
            <a:off x="3274363" y="3570350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nfp4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6" name="Google Shape;2256;p175"/>
          <p:cNvSpPr txBox="1"/>
          <p:nvPr/>
        </p:nvSpPr>
        <p:spPr>
          <a:xfrm>
            <a:off x="2936082" y="3588668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nfp3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7" name="Google Shape;2257;p175"/>
          <p:cNvSpPr txBox="1"/>
          <p:nvPr/>
        </p:nvSpPr>
        <p:spPr>
          <a:xfrm>
            <a:off x="2868674" y="1561308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nfp3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8" name="Google Shape;2258;p175"/>
          <p:cNvSpPr txBox="1"/>
          <p:nvPr/>
        </p:nvSpPr>
        <p:spPr>
          <a:xfrm>
            <a:off x="3185930" y="1567169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nfp4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9" name="Google Shape;2259;p175"/>
          <p:cNvSpPr/>
          <p:nvPr/>
        </p:nvSpPr>
        <p:spPr>
          <a:xfrm>
            <a:off x="1455861" y="1258884"/>
            <a:ext cx="714695" cy="485371"/>
          </a:xfrm>
          <a:custGeom>
            <a:rect b="b" l="l" r="r" t="t"/>
            <a:pathLst>
              <a:path extrusionOk="0" h="24523" w="38471">
                <a:moveTo>
                  <a:pt x="0" y="2928"/>
                </a:moveTo>
                <a:cubicBezTo>
                  <a:pt x="2030" y="13080"/>
                  <a:pt x="12429" y="26283"/>
                  <a:pt x="22581" y="24254"/>
                </a:cubicBezTo>
                <a:cubicBezTo>
                  <a:pt x="32059" y="22359"/>
                  <a:pt x="38471" y="9665"/>
                  <a:pt x="38471" y="0"/>
                </a:cubicBez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2260" name="Google Shape;2260;p175"/>
          <p:cNvSpPr/>
          <p:nvPr/>
        </p:nvSpPr>
        <p:spPr>
          <a:xfrm>
            <a:off x="1655113" y="3258825"/>
            <a:ext cx="1472670" cy="642748"/>
          </a:xfrm>
          <a:custGeom>
            <a:rect b="b" l="l" r="r" t="t"/>
            <a:pathLst>
              <a:path extrusionOk="0" h="24523" w="38471">
                <a:moveTo>
                  <a:pt x="0" y="2928"/>
                </a:moveTo>
                <a:cubicBezTo>
                  <a:pt x="2030" y="13080"/>
                  <a:pt x="12429" y="26283"/>
                  <a:pt x="22581" y="24254"/>
                </a:cubicBezTo>
                <a:cubicBezTo>
                  <a:pt x="32059" y="22359"/>
                  <a:pt x="38471" y="9665"/>
                  <a:pt x="38471" y="0"/>
                </a:cubicBez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2261" name="Google Shape;2261;p175"/>
          <p:cNvSpPr/>
          <p:nvPr/>
        </p:nvSpPr>
        <p:spPr>
          <a:xfrm>
            <a:off x="3544310" y="3240575"/>
            <a:ext cx="714735" cy="599110"/>
          </a:xfrm>
          <a:custGeom>
            <a:rect b="b" l="l" r="r" t="t"/>
            <a:pathLst>
              <a:path extrusionOk="0" h="27647" w="60635">
                <a:moveTo>
                  <a:pt x="0" y="0"/>
                </a:moveTo>
                <a:cubicBezTo>
                  <a:pt x="0" y="11055"/>
                  <a:pt x="11438" y="21992"/>
                  <a:pt x="22163" y="24672"/>
                </a:cubicBezTo>
                <a:cubicBezTo>
                  <a:pt x="34641" y="27790"/>
                  <a:pt x="47774" y="27600"/>
                  <a:pt x="60635" y="27600"/>
                </a:cubicBez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2262" name="Google Shape;2262;p175"/>
          <p:cNvSpPr/>
          <p:nvPr/>
        </p:nvSpPr>
        <p:spPr>
          <a:xfrm>
            <a:off x="2607589" y="1203302"/>
            <a:ext cx="1472673" cy="759394"/>
          </a:xfrm>
          <a:custGeom>
            <a:rect b="b" l="l" r="r" t="t"/>
            <a:pathLst>
              <a:path extrusionOk="0" h="27647" w="60635">
                <a:moveTo>
                  <a:pt x="0" y="0"/>
                </a:moveTo>
                <a:cubicBezTo>
                  <a:pt x="0" y="11055"/>
                  <a:pt x="11438" y="21992"/>
                  <a:pt x="22163" y="24672"/>
                </a:cubicBezTo>
                <a:cubicBezTo>
                  <a:pt x="34641" y="27790"/>
                  <a:pt x="47774" y="27600"/>
                  <a:pt x="60635" y="27600"/>
                </a:cubicBez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6" name="Shape 2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Google Shape;2267;p176"/>
          <p:cNvSpPr txBox="1"/>
          <p:nvPr>
            <p:ph type="title"/>
          </p:nvPr>
        </p:nvSpPr>
        <p:spPr>
          <a:xfrm>
            <a:off x="479850" y="99175"/>
            <a:ext cx="8321400" cy="59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Fallback Method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8" name="Google Shape;2268;p176"/>
          <p:cNvSpPr txBox="1"/>
          <p:nvPr/>
        </p:nvSpPr>
        <p:spPr>
          <a:xfrm>
            <a:off x="4756150" y="904925"/>
            <a:ext cx="4168800" cy="3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Fallback Method</a:t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b="1" lang="en" sz="10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Fail-Close: </a:t>
            </a:r>
            <a:r>
              <a:rPr lang="en" sz="10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Traffic gets dropped </a:t>
            </a:r>
            <a:r>
              <a:rPr lang="en" sz="10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when all NFs part of NFG are offline</a:t>
            </a:r>
            <a:r>
              <a:rPr lang="en" sz="10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0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(ls_in/out_network_function), priority=1    , match=(reg8[[21]] == 1), action=(drop;)</a:t>
            </a:r>
            <a:endParaRPr sz="10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Fallback Method</a:t>
            </a:r>
            <a:endParaRPr sz="10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</a:pPr>
            <a:r>
              <a:rPr b="1" lang="en" sz="10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Fail-Open: </a:t>
            </a:r>
            <a:r>
              <a:rPr lang="en" sz="10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Traffic bypass NF redirection when all NFs part of NFG are offline.</a:t>
            </a:r>
            <a:endParaRPr sz="10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(ls_in/out_network_function), priority=10   , match=(reg0[[22..29]] == 1 || (ct_label.nf_group_id == 1)), action=(next;)</a:t>
            </a:r>
            <a:endParaRPr sz="1000"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9" name="Google Shape;2269;p176"/>
          <p:cNvSpPr/>
          <p:nvPr/>
        </p:nvSpPr>
        <p:spPr>
          <a:xfrm>
            <a:off x="1087673" y="1687022"/>
            <a:ext cx="2938500" cy="485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❌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0" name="Google Shape;2270;p176"/>
          <p:cNvSpPr/>
          <p:nvPr/>
        </p:nvSpPr>
        <p:spPr>
          <a:xfrm>
            <a:off x="1226373" y="961228"/>
            <a:ext cx="554700" cy="22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VM1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1" name="Google Shape;2271;p176"/>
          <p:cNvSpPr/>
          <p:nvPr/>
        </p:nvSpPr>
        <p:spPr>
          <a:xfrm>
            <a:off x="2199405" y="967424"/>
            <a:ext cx="554700" cy="2202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NF1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72" name="Google Shape;2272;p176"/>
          <p:cNvCxnSpPr/>
          <p:nvPr/>
        </p:nvCxnSpPr>
        <p:spPr>
          <a:xfrm>
            <a:off x="2326496" y="1176065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3" name="Google Shape;2273;p176"/>
          <p:cNvCxnSpPr/>
          <p:nvPr/>
        </p:nvCxnSpPr>
        <p:spPr>
          <a:xfrm>
            <a:off x="2617597" y="1178206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4" name="Google Shape;2274;p176"/>
          <p:cNvCxnSpPr/>
          <p:nvPr/>
        </p:nvCxnSpPr>
        <p:spPr>
          <a:xfrm>
            <a:off x="1498921" y="1176065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75" name="Google Shape;2275;p176"/>
          <p:cNvSpPr txBox="1"/>
          <p:nvPr/>
        </p:nvSpPr>
        <p:spPr>
          <a:xfrm>
            <a:off x="2124259" y="1620079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nfp1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6" name="Google Shape;2276;p176"/>
          <p:cNvSpPr txBox="1"/>
          <p:nvPr/>
        </p:nvSpPr>
        <p:spPr>
          <a:xfrm>
            <a:off x="2444222" y="1620079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nfp2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7" name="Google Shape;2277;p176"/>
          <p:cNvSpPr txBox="1"/>
          <p:nvPr/>
        </p:nvSpPr>
        <p:spPr>
          <a:xfrm>
            <a:off x="1847834" y="1908178"/>
            <a:ext cx="11211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Logical Switch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8" name="Google Shape;2278;p176"/>
          <p:cNvSpPr/>
          <p:nvPr/>
        </p:nvSpPr>
        <p:spPr>
          <a:xfrm>
            <a:off x="3047863" y="980044"/>
            <a:ext cx="554700" cy="2202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NF2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79" name="Google Shape;2279;p176"/>
          <p:cNvCxnSpPr/>
          <p:nvPr/>
        </p:nvCxnSpPr>
        <p:spPr>
          <a:xfrm>
            <a:off x="3174953" y="1200244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0" name="Google Shape;2280;p176"/>
          <p:cNvCxnSpPr/>
          <p:nvPr/>
        </p:nvCxnSpPr>
        <p:spPr>
          <a:xfrm>
            <a:off x="3466054" y="1202384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81" name="Google Shape;2281;p176"/>
          <p:cNvSpPr txBox="1"/>
          <p:nvPr/>
        </p:nvSpPr>
        <p:spPr>
          <a:xfrm>
            <a:off x="3274363" y="1607623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nfp4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2" name="Google Shape;2282;p176"/>
          <p:cNvSpPr txBox="1"/>
          <p:nvPr/>
        </p:nvSpPr>
        <p:spPr>
          <a:xfrm>
            <a:off x="2936082" y="1625940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nfp3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83" name="Google Shape;2283;p176"/>
          <p:cNvCxnSpPr/>
          <p:nvPr/>
        </p:nvCxnSpPr>
        <p:spPr>
          <a:xfrm rot="10800000">
            <a:off x="1327649" y="2241632"/>
            <a:ext cx="900" cy="282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84" name="Google Shape;2284;p176"/>
          <p:cNvCxnSpPr/>
          <p:nvPr/>
        </p:nvCxnSpPr>
        <p:spPr>
          <a:xfrm>
            <a:off x="1318095" y="1298858"/>
            <a:ext cx="0" cy="3174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85" name="Google Shape;2285;p176"/>
          <p:cNvCxnSpPr/>
          <p:nvPr/>
        </p:nvCxnSpPr>
        <p:spPr>
          <a:xfrm>
            <a:off x="2404625" y="2172425"/>
            <a:ext cx="600" cy="3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86" name="Google Shape;2286;p176"/>
          <p:cNvSpPr/>
          <p:nvPr/>
        </p:nvSpPr>
        <p:spPr>
          <a:xfrm>
            <a:off x="1038028" y="3600104"/>
            <a:ext cx="2938500" cy="485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✅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7" name="Google Shape;2287;p176"/>
          <p:cNvSpPr/>
          <p:nvPr/>
        </p:nvSpPr>
        <p:spPr>
          <a:xfrm>
            <a:off x="1176728" y="2874310"/>
            <a:ext cx="554700" cy="22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VM1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8" name="Google Shape;2288;p176"/>
          <p:cNvSpPr/>
          <p:nvPr/>
        </p:nvSpPr>
        <p:spPr>
          <a:xfrm>
            <a:off x="2149760" y="2870884"/>
            <a:ext cx="554700" cy="2202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NF1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89" name="Google Shape;2289;p176"/>
          <p:cNvCxnSpPr/>
          <p:nvPr/>
        </p:nvCxnSpPr>
        <p:spPr>
          <a:xfrm>
            <a:off x="2276850" y="3089147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0" name="Google Shape;2290;p176"/>
          <p:cNvCxnSpPr/>
          <p:nvPr/>
        </p:nvCxnSpPr>
        <p:spPr>
          <a:xfrm>
            <a:off x="2567951" y="3091287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1" name="Google Shape;2291;p176"/>
          <p:cNvCxnSpPr/>
          <p:nvPr/>
        </p:nvCxnSpPr>
        <p:spPr>
          <a:xfrm>
            <a:off x="1449275" y="3089147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92" name="Google Shape;2292;p176"/>
          <p:cNvSpPr txBox="1"/>
          <p:nvPr/>
        </p:nvSpPr>
        <p:spPr>
          <a:xfrm>
            <a:off x="2074613" y="3533161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nfp1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3" name="Google Shape;2293;p176"/>
          <p:cNvSpPr txBox="1"/>
          <p:nvPr/>
        </p:nvSpPr>
        <p:spPr>
          <a:xfrm>
            <a:off x="2394577" y="3533161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nfp2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4" name="Google Shape;2294;p176"/>
          <p:cNvSpPr txBox="1"/>
          <p:nvPr/>
        </p:nvSpPr>
        <p:spPr>
          <a:xfrm>
            <a:off x="1798188" y="3821260"/>
            <a:ext cx="11211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Logical Switch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5" name="Google Shape;2295;p176"/>
          <p:cNvSpPr/>
          <p:nvPr/>
        </p:nvSpPr>
        <p:spPr>
          <a:xfrm>
            <a:off x="2998217" y="2893126"/>
            <a:ext cx="554700" cy="2202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NF2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96" name="Google Shape;2296;p176"/>
          <p:cNvCxnSpPr/>
          <p:nvPr/>
        </p:nvCxnSpPr>
        <p:spPr>
          <a:xfrm>
            <a:off x="3125308" y="3113326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7" name="Google Shape;2297;p176"/>
          <p:cNvCxnSpPr/>
          <p:nvPr/>
        </p:nvCxnSpPr>
        <p:spPr>
          <a:xfrm>
            <a:off x="3416409" y="3115466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98" name="Google Shape;2298;p176"/>
          <p:cNvSpPr txBox="1"/>
          <p:nvPr/>
        </p:nvSpPr>
        <p:spPr>
          <a:xfrm>
            <a:off x="3224717" y="3520705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nfp4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9" name="Google Shape;2299;p176"/>
          <p:cNvSpPr txBox="1"/>
          <p:nvPr/>
        </p:nvSpPr>
        <p:spPr>
          <a:xfrm>
            <a:off x="2886436" y="3539022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nfp3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00" name="Google Shape;2300;p176"/>
          <p:cNvCxnSpPr/>
          <p:nvPr/>
        </p:nvCxnSpPr>
        <p:spPr>
          <a:xfrm rot="10800000">
            <a:off x="1278003" y="4173956"/>
            <a:ext cx="900" cy="282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01" name="Google Shape;2301;p176"/>
          <p:cNvCxnSpPr/>
          <p:nvPr/>
        </p:nvCxnSpPr>
        <p:spPr>
          <a:xfrm>
            <a:off x="1268449" y="3211939"/>
            <a:ext cx="0" cy="3174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02" name="Google Shape;2302;p176"/>
          <p:cNvCxnSpPr/>
          <p:nvPr/>
        </p:nvCxnSpPr>
        <p:spPr>
          <a:xfrm>
            <a:off x="2354980" y="4085507"/>
            <a:ext cx="600" cy="3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6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7" name="Google Shape;2307;p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226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08" name="Google Shape;2308;p177"/>
          <p:cNvSpPr txBox="1"/>
          <p:nvPr>
            <p:ph type="ctrTitle"/>
          </p:nvPr>
        </p:nvSpPr>
        <p:spPr>
          <a:xfrm>
            <a:off x="403650" y="0"/>
            <a:ext cx="83199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"/>
              <a:t>Future Work </a:t>
            </a:r>
            <a:endParaRPr sz="4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2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p178"/>
          <p:cNvSpPr txBox="1"/>
          <p:nvPr>
            <p:ph type="title"/>
          </p:nvPr>
        </p:nvSpPr>
        <p:spPr>
          <a:xfrm>
            <a:off x="479850" y="99175"/>
            <a:ext cx="8321400" cy="59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VTAP Mode - Overview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4" name="Google Shape;2314;p178"/>
          <p:cNvSpPr txBox="1"/>
          <p:nvPr/>
        </p:nvSpPr>
        <p:spPr>
          <a:xfrm>
            <a:off x="4340047" y="904925"/>
            <a:ext cx="4580700" cy="39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VTAP Mode</a:t>
            </a:r>
            <a:endParaRPr b="1"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</a:pPr>
            <a:r>
              <a:rPr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NF is configured with o</a:t>
            </a:r>
            <a:r>
              <a:rPr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nly one port</a:t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</a:pPr>
            <a:r>
              <a:rPr lang="en" sz="11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Cloned packets are forwarded to NF port</a:t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</a:pPr>
            <a:r>
              <a:rPr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Health status is determined based on port binding status</a:t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Schema Changes</a:t>
            </a:r>
            <a:endParaRPr b="1"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"Network_Function": {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...</a:t>
            </a:r>
            <a:endParaRPr sz="10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"outport": {"type": {"key": {"type": "uuid",                                        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                  "refTable": "Logical_Switch_Port",</a:t>
            </a:r>
            <a:br>
              <a:rPr lang="en" sz="1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                  "refType": "strong"},             </a:t>
            </a:r>
            <a:r>
              <a:rPr lang="en" sz="1000">
                <a:highlight>
                  <a:srgbClr val="FECDC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000">
              <a:highlight>
                <a:srgbClr val="FECDC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                  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"min": 0</a:t>
            </a: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, "max": 1}}, 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sz="10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"Network_Function_Group": {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"</a:t>
            </a: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mode": {"type": {"key": {"type": "string",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                                                   </a:t>
            </a: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"enum": ["set", ["inline",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                                           </a:t>
            </a:r>
            <a:r>
              <a:rPr b="1" lang="en" sz="1000">
                <a:latin typeface="Courier New"/>
                <a:ea typeface="Courier New"/>
                <a:cs typeface="Courier New"/>
                <a:sym typeface="Courier New"/>
              </a:rPr>
              <a:t>“Vtap”</a:t>
            </a: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]]}}},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315" name="Google Shape;2315;p178"/>
          <p:cNvSpPr/>
          <p:nvPr/>
        </p:nvSpPr>
        <p:spPr>
          <a:xfrm>
            <a:off x="990225" y="1837351"/>
            <a:ext cx="2432700" cy="493800"/>
          </a:xfrm>
          <a:prstGeom prst="rect">
            <a:avLst/>
          </a:prstGeom>
          <a:noFill/>
          <a:ln cap="flat" cmpd="sng" w="99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5325" lIns="95325" spcFirstLastPara="1" rIns="95325" wrap="square" tIns="95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9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6" name="Google Shape;2316;p178"/>
          <p:cNvSpPr/>
          <p:nvPr/>
        </p:nvSpPr>
        <p:spPr>
          <a:xfrm>
            <a:off x="1176826" y="1090191"/>
            <a:ext cx="746400" cy="229500"/>
          </a:xfrm>
          <a:prstGeom prst="rect">
            <a:avLst/>
          </a:prstGeom>
          <a:noFill/>
          <a:ln cap="flat" cmpd="sng" w="99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5325" lIns="95325" spcFirstLastPara="1" rIns="95325" wrap="square" tIns="95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42">
                <a:latin typeface="Montserrat"/>
                <a:ea typeface="Montserrat"/>
                <a:cs typeface="Montserrat"/>
                <a:sym typeface="Montserrat"/>
              </a:rPr>
              <a:t>VM1</a:t>
            </a:r>
            <a:endParaRPr sz="1042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7" name="Google Shape;2317;p178"/>
          <p:cNvSpPr/>
          <p:nvPr/>
        </p:nvSpPr>
        <p:spPr>
          <a:xfrm>
            <a:off x="2485905" y="1084600"/>
            <a:ext cx="746400" cy="229500"/>
          </a:xfrm>
          <a:prstGeom prst="rect">
            <a:avLst/>
          </a:prstGeom>
          <a:noFill/>
          <a:ln cap="flat" cmpd="sng" w="99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5325" lIns="95325" spcFirstLastPara="1" rIns="95325" wrap="square" tIns="95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42">
                <a:latin typeface="Montserrat"/>
                <a:ea typeface="Montserrat"/>
                <a:cs typeface="Montserrat"/>
                <a:sym typeface="Montserrat"/>
              </a:rPr>
              <a:t>NF</a:t>
            </a:r>
            <a:endParaRPr sz="1042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18" name="Google Shape;2318;p178"/>
          <p:cNvCxnSpPr/>
          <p:nvPr/>
        </p:nvCxnSpPr>
        <p:spPr>
          <a:xfrm>
            <a:off x="2812215" y="1314184"/>
            <a:ext cx="12900" cy="523200"/>
          </a:xfrm>
          <a:prstGeom prst="straightConnector1">
            <a:avLst/>
          </a:prstGeom>
          <a:noFill/>
          <a:ln cap="flat" cmpd="sng" w="99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9" name="Google Shape;2319;p178"/>
          <p:cNvCxnSpPr/>
          <p:nvPr/>
        </p:nvCxnSpPr>
        <p:spPr>
          <a:xfrm>
            <a:off x="1543501" y="1314184"/>
            <a:ext cx="12900" cy="523200"/>
          </a:xfrm>
          <a:prstGeom prst="straightConnector1">
            <a:avLst/>
          </a:prstGeom>
          <a:noFill/>
          <a:ln cap="flat" cmpd="sng" w="99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20" name="Google Shape;2320;p178"/>
          <p:cNvSpPr txBox="1"/>
          <p:nvPr/>
        </p:nvSpPr>
        <p:spPr>
          <a:xfrm>
            <a:off x="2488358" y="1777120"/>
            <a:ext cx="6117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5325" lIns="95325" spcFirstLastPara="1" rIns="95325" wrap="square" tIns="95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34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nfp1</a:t>
            </a:r>
            <a:endParaRPr sz="834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1" name="Google Shape;2321;p178"/>
          <p:cNvSpPr txBox="1"/>
          <p:nvPr/>
        </p:nvSpPr>
        <p:spPr>
          <a:xfrm>
            <a:off x="1683341" y="2101707"/>
            <a:ext cx="15081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325" lIns="95325" spcFirstLastPara="1" rIns="95325" wrap="square" tIns="95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4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Logical Switch</a:t>
            </a:r>
            <a:endParaRPr sz="1042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22" name="Google Shape;2322;p178"/>
          <p:cNvCxnSpPr/>
          <p:nvPr/>
        </p:nvCxnSpPr>
        <p:spPr>
          <a:xfrm>
            <a:off x="1212082" y="1358698"/>
            <a:ext cx="0" cy="218100"/>
          </a:xfrm>
          <a:prstGeom prst="straightConnector1">
            <a:avLst/>
          </a:prstGeom>
          <a:noFill/>
          <a:ln cap="flat" cmpd="sng" w="99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23" name="Google Shape;2323;p178"/>
          <p:cNvCxnSpPr/>
          <p:nvPr/>
        </p:nvCxnSpPr>
        <p:spPr>
          <a:xfrm rot="10800000">
            <a:off x="1417115" y="1347283"/>
            <a:ext cx="0" cy="208200"/>
          </a:xfrm>
          <a:prstGeom prst="straightConnector1">
            <a:avLst/>
          </a:prstGeom>
          <a:noFill/>
          <a:ln cap="flat" cmpd="sng" w="99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24" name="Google Shape;2324;p178"/>
          <p:cNvCxnSpPr/>
          <p:nvPr/>
        </p:nvCxnSpPr>
        <p:spPr>
          <a:xfrm>
            <a:off x="1483206" y="2410913"/>
            <a:ext cx="0" cy="208200"/>
          </a:xfrm>
          <a:prstGeom prst="straightConnector1">
            <a:avLst/>
          </a:prstGeom>
          <a:noFill/>
          <a:ln cap="flat" cmpd="sng" w="99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25" name="Google Shape;2325;p178"/>
          <p:cNvCxnSpPr/>
          <p:nvPr/>
        </p:nvCxnSpPr>
        <p:spPr>
          <a:xfrm rot="10800000">
            <a:off x="1214355" y="2401489"/>
            <a:ext cx="9300" cy="215700"/>
          </a:xfrm>
          <a:prstGeom prst="straightConnector1">
            <a:avLst/>
          </a:prstGeom>
          <a:noFill/>
          <a:ln cap="flat" cmpd="sng" w="9925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26" name="Google Shape;2326;p178"/>
          <p:cNvSpPr/>
          <p:nvPr/>
        </p:nvSpPr>
        <p:spPr>
          <a:xfrm>
            <a:off x="2687609" y="1553325"/>
            <a:ext cx="746400" cy="170700"/>
          </a:xfrm>
          <a:prstGeom prst="rect">
            <a:avLst/>
          </a:prstGeom>
          <a:solidFill>
            <a:schemeClr val="lt1"/>
          </a:solidFill>
          <a:ln cap="flat" cmpd="sng" w="99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5325" lIns="95325" spcFirstLastPara="1" rIns="95325" wrap="square" tIns="953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34">
                <a:latin typeface="Montserrat"/>
                <a:ea typeface="Montserrat"/>
                <a:cs typeface="Montserrat"/>
                <a:sym typeface="Montserrat"/>
              </a:rPr>
              <a:t>pkt copy</a:t>
            </a:r>
            <a:endParaRPr sz="834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7" name="Google Shape;2327;p178"/>
          <p:cNvSpPr/>
          <p:nvPr/>
        </p:nvSpPr>
        <p:spPr>
          <a:xfrm>
            <a:off x="1683350" y="1374350"/>
            <a:ext cx="905415" cy="523198"/>
          </a:xfrm>
          <a:custGeom>
            <a:rect b="b" l="l" r="r" t="t"/>
            <a:pathLst>
              <a:path extrusionOk="0" h="24523" w="38471">
                <a:moveTo>
                  <a:pt x="0" y="2928"/>
                </a:moveTo>
                <a:cubicBezTo>
                  <a:pt x="2030" y="13080"/>
                  <a:pt x="12429" y="26283"/>
                  <a:pt x="22581" y="24254"/>
                </a:cubicBezTo>
                <a:cubicBezTo>
                  <a:pt x="32059" y="22359"/>
                  <a:pt x="38471" y="9665"/>
                  <a:pt x="38471" y="0"/>
                </a:cubicBezTo>
              </a:path>
            </a:pathLst>
          </a:custGeom>
          <a:noFill/>
          <a:ln cap="flat" cmpd="sng" w="9525">
            <a:solidFill>
              <a:schemeClr val="lt2"/>
            </a:solidFill>
            <a:prstDash val="dash"/>
            <a:round/>
            <a:headEnd len="med" w="med" type="none"/>
            <a:tailEnd len="med" w="med" type="stealth"/>
          </a:ln>
        </p:spPr>
      </p:sp>
      <p:sp>
        <p:nvSpPr>
          <p:cNvPr id="2328" name="Google Shape;2328;p178"/>
          <p:cNvSpPr/>
          <p:nvPr/>
        </p:nvSpPr>
        <p:spPr>
          <a:xfrm>
            <a:off x="1771823" y="1363175"/>
            <a:ext cx="714695" cy="413948"/>
          </a:xfrm>
          <a:custGeom>
            <a:rect b="b" l="l" r="r" t="t"/>
            <a:pathLst>
              <a:path extrusionOk="0" h="24523" w="38471">
                <a:moveTo>
                  <a:pt x="0" y="2928"/>
                </a:moveTo>
                <a:cubicBezTo>
                  <a:pt x="2030" y="13080"/>
                  <a:pt x="12429" y="26283"/>
                  <a:pt x="22581" y="24254"/>
                </a:cubicBezTo>
                <a:cubicBezTo>
                  <a:pt x="32059" y="22359"/>
                  <a:pt x="38471" y="9665"/>
                  <a:pt x="38471" y="0"/>
                </a:cubicBezTo>
              </a:path>
            </a:pathLst>
          </a:custGeom>
          <a:noFill/>
          <a:ln cap="flat" cmpd="sng" w="9525">
            <a:solidFill>
              <a:schemeClr val="accent1"/>
            </a:solidFill>
            <a:prstDash val="dash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2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p179"/>
          <p:cNvSpPr txBox="1"/>
          <p:nvPr>
            <p:ph type="title"/>
          </p:nvPr>
        </p:nvSpPr>
        <p:spPr>
          <a:xfrm>
            <a:off x="479850" y="99175"/>
            <a:ext cx="8321400" cy="59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Active/Active - Overview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4" name="Google Shape;2334;p179"/>
          <p:cNvSpPr txBox="1"/>
          <p:nvPr/>
        </p:nvSpPr>
        <p:spPr>
          <a:xfrm>
            <a:off x="4756150" y="904925"/>
            <a:ext cx="4168800" cy="3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Active/Active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Multiple NFs can be associated with NFG in  Active/Active deployment</a:t>
            </a:r>
            <a:endParaRPr sz="1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OVN </a:t>
            </a: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select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action is used to distribute connections among online NFs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Fallback kicks in when all NFs part of NFG becomes offline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Adding/Deleting NFs from NFG will not affect existing connections handled by healthy NFs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Each NF must have an unique ID assigned.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 ID is stored in CT label instead of NFG ID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5" name="Google Shape;2335;p179"/>
          <p:cNvSpPr/>
          <p:nvPr/>
        </p:nvSpPr>
        <p:spPr>
          <a:xfrm>
            <a:off x="672725" y="2167685"/>
            <a:ext cx="3593700" cy="593700"/>
          </a:xfrm>
          <a:prstGeom prst="rect">
            <a:avLst/>
          </a:prstGeom>
          <a:noFill/>
          <a:ln cap="flat" cmpd="sng" w="116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1800" lIns="111800" spcFirstLastPara="1" rIns="111800" wrap="square" tIns="111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12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6" name="Google Shape;2336;p179"/>
          <p:cNvSpPr/>
          <p:nvPr/>
        </p:nvSpPr>
        <p:spPr>
          <a:xfrm>
            <a:off x="842347" y="1280083"/>
            <a:ext cx="678300" cy="269400"/>
          </a:xfrm>
          <a:prstGeom prst="rect">
            <a:avLst/>
          </a:prstGeom>
          <a:noFill/>
          <a:ln cap="flat" cmpd="sng" w="116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1800" lIns="111800" spcFirstLastPara="1" rIns="111800" wrap="square" tIns="111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22">
                <a:latin typeface="Montserrat"/>
                <a:ea typeface="Montserrat"/>
                <a:cs typeface="Montserrat"/>
                <a:sym typeface="Montserrat"/>
              </a:rPr>
              <a:t>VM1</a:t>
            </a:r>
            <a:endParaRPr sz="1222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7" name="Google Shape;2337;p179"/>
          <p:cNvSpPr/>
          <p:nvPr/>
        </p:nvSpPr>
        <p:spPr>
          <a:xfrm>
            <a:off x="2032311" y="1273525"/>
            <a:ext cx="678300" cy="269400"/>
          </a:xfrm>
          <a:prstGeom prst="rect">
            <a:avLst/>
          </a:prstGeom>
          <a:solidFill>
            <a:schemeClr val="lt2"/>
          </a:solidFill>
          <a:ln cap="flat" cmpd="sng" w="116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1800" lIns="111800" spcFirstLastPara="1" rIns="111800" wrap="square" tIns="111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22">
                <a:latin typeface="Montserrat"/>
                <a:ea typeface="Montserrat"/>
                <a:cs typeface="Montserrat"/>
                <a:sym typeface="Montserrat"/>
              </a:rPr>
              <a:t>NF1</a:t>
            </a:r>
            <a:endParaRPr sz="1222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38" name="Google Shape;2338;p179"/>
          <p:cNvCxnSpPr/>
          <p:nvPr/>
        </p:nvCxnSpPr>
        <p:spPr>
          <a:xfrm>
            <a:off x="2187735" y="1542816"/>
            <a:ext cx="11700" cy="613800"/>
          </a:xfrm>
          <a:prstGeom prst="straightConnector1">
            <a:avLst/>
          </a:prstGeom>
          <a:noFill/>
          <a:ln cap="flat" cmpd="sng" w="116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9" name="Google Shape;2339;p179"/>
          <p:cNvCxnSpPr/>
          <p:nvPr/>
        </p:nvCxnSpPr>
        <p:spPr>
          <a:xfrm>
            <a:off x="2543735" y="1545434"/>
            <a:ext cx="11700" cy="613800"/>
          </a:xfrm>
          <a:prstGeom prst="straightConnector1">
            <a:avLst/>
          </a:prstGeom>
          <a:noFill/>
          <a:ln cap="flat" cmpd="sng" w="116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40" name="Google Shape;2340;p179"/>
          <p:cNvCxnSpPr/>
          <p:nvPr/>
        </p:nvCxnSpPr>
        <p:spPr>
          <a:xfrm>
            <a:off x="1175657" y="1542816"/>
            <a:ext cx="11700" cy="613800"/>
          </a:xfrm>
          <a:prstGeom prst="straightConnector1">
            <a:avLst/>
          </a:prstGeom>
          <a:noFill/>
          <a:ln cap="flat" cmpd="sng" w="116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1" name="Google Shape;2341;p179"/>
          <p:cNvSpPr txBox="1"/>
          <p:nvPr/>
        </p:nvSpPr>
        <p:spPr>
          <a:xfrm>
            <a:off x="1011952" y="2082874"/>
            <a:ext cx="4242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800" lIns="111800" spcFirstLastPara="1" rIns="111800" wrap="square" tIns="11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78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p1</a:t>
            </a:r>
            <a:endParaRPr sz="978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2" name="Google Shape;2342;p179"/>
          <p:cNvSpPr txBox="1"/>
          <p:nvPr/>
        </p:nvSpPr>
        <p:spPr>
          <a:xfrm>
            <a:off x="1921169" y="2076197"/>
            <a:ext cx="5559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800" lIns="111800" spcFirstLastPara="1" rIns="111800" wrap="square" tIns="11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78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nfp1</a:t>
            </a:r>
            <a:endParaRPr sz="978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3" name="Google Shape;2343;p179"/>
          <p:cNvSpPr txBox="1"/>
          <p:nvPr/>
        </p:nvSpPr>
        <p:spPr>
          <a:xfrm>
            <a:off x="2293224" y="2066576"/>
            <a:ext cx="5559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800" lIns="111800" spcFirstLastPara="1" rIns="111800" wrap="square" tIns="11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78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nfp2</a:t>
            </a:r>
            <a:endParaRPr sz="978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4" name="Google Shape;2344;p179"/>
          <p:cNvSpPr txBox="1"/>
          <p:nvPr/>
        </p:nvSpPr>
        <p:spPr>
          <a:xfrm>
            <a:off x="1669562" y="2471747"/>
            <a:ext cx="13710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800" lIns="111800" spcFirstLastPara="1" rIns="111800" wrap="square" tIns="11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2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Logical Switch</a:t>
            </a:r>
            <a:endParaRPr sz="1222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5" name="Google Shape;2345;p179"/>
          <p:cNvSpPr/>
          <p:nvPr/>
        </p:nvSpPr>
        <p:spPr>
          <a:xfrm>
            <a:off x="3025125" y="1303094"/>
            <a:ext cx="678300" cy="269400"/>
          </a:xfrm>
          <a:prstGeom prst="rect">
            <a:avLst/>
          </a:prstGeom>
          <a:solidFill>
            <a:schemeClr val="lt2"/>
          </a:solidFill>
          <a:ln cap="flat" cmpd="sng" w="116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1800" lIns="111800" spcFirstLastPara="1" rIns="111800" wrap="square" tIns="111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22">
                <a:latin typeface="Montserrat"/>
                <a:ea typeface="Montserrat"/>
                <a:cs typeface="Montserrat"/>
                <a:sym typeface="Montserrat"/>
              </a:rPr>
              <a:t>NF2</a:t>
            </a:r>
            <a:endParaRPr sz="1222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46" name="Google Shape;2346;p179"/>
          <p:cNvCxnSpPr/>
          <p:nvPr/>
        </p:nvCxnSpPr>
        <p:spPr>
          <a:xfrm>
            <a:off x="3180549" y="1572385"/>
            <a:ext cx="11700" cy="613800"/>
          </a:xfrm>
          <a:prstGeom prst="straightConnector1">
            <a:avLst/>
          </a:prstGeom>
          <a:noFill/>
          <a:ln cap="flat" cmpd="sng" w="116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47" name="Google Shape;2347;p179"/>
          <p:cNvCxnSpPr/>
          <p:nvPr/>
        </p:nvCxnSpPr>
        <p:spPr>
          <a:xfrm>
            <a:off x="3536550" y="1575003"/>
            <a:ext cx="11700" cy="613800"/>
          </a:xfrm>
          <a:prstGeom prst="straightConnector1">
            <a:avLst/>
          </a:prstGeom>
          <a:noFill/>
          <a:ln cap="flat" cmpd="sng" w="116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8" name="Google Shape;2348;p179"/>
          <p:cNvSpPr txBox="1"/>
          <p:nvPr/>
        </p:nvSpPr>
        <p:spPr>
          <a:xfrm>
            <a:off x="2969963" y="2096122"/>
            <a:ext cx="5559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800" lIns="111800" spcFirstLastPara="1" rIns="111800" wrap="square" tIns="11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78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nfp3</a:t>
            </a:r>
            <a:endParaRPr sz="978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9" name="Google Shape;2349;p179"/>
          <p:cNvSpPr txBox="1"/>
          <p:nvPr/>
        </p:nvSpPr>
        <p:spPr>
          <a:xfrm>
            <a:off x="3357949" y="2103291"/>
            <a:ext cx="5559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800" lIns="111800" spcFirstLastPara="1" rIns="111800" wrap="square" tIns="11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78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nfp4</a:t>
            </a:r>
            <a:endParaRPr sz="978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0" name="Google Shape;2350;p179"/>
          <p:cNvSpPr/>
          <p:nvPr/>
        </p:nvSpPr>
        <p:spPr>
          <a:xfrm>
            <a:off x="3659927" y="1669100"/>
            <a:ext cx="780332" cy="593714"/>
          </a:xfrm>
          <a:custGeom>
            <a:rect b="b" l="l" r="r" t="t"/>
            <a:pathLst>
              <a:path extrusionOk="0" h="21878" w="19456">
                <a:moveTo>
                  <a:pt x="39" y="0"/>
                </a:moveTo>
                <a:cubicBezTo>
                  <a:pt x="424" y="3313"/>
                  <a:pt x="-886" y="16336"/>
                  <a:pt x="2350" y="19880"/>
                </a:cubicBezTo>
                <a:cubicBezTo>
                  <a:pt x="5586" y="23425"/>
                  <a:pt x="16606" y="21036"/>
                  <a:pt x="19457" y="21267"/>
                </a:cubicBezTo>
              </a:path>
            </a:pathLst>
          </a:custGeom>
          <a:noFill/>
          <a:ln cap="flat" cmpd="sng" w="116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351" name="Google Shape;2351;p179"/>
          <p:cNvSpPr/>
          <p:nvPr/>
        </p:nvSpPr>
        <p:spPr>
          <a:xfrm rot="5400000">
            <a:off x="2650064" y="504660"/>
            <a:ext cx="393900" cy="10896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2" name="Google Shape;2352;p179"/>
          <p:cNvSpPr txBox="1"/>
          <p:nvPr/>
        </p:nvSpPr>
        <p:spPr>
          <a:xfrm>
            <a:off x="2615598" y="666425"/>
            <a:ext cx="6783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NFG1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3" name="Google Shape;2353;p179"/>
          <p:cNvSpPr/>
          <p:nvPr/>
        </p:nvSpPr>
        <p:spPr>
          <a:xfrm>
            <a:off x="1378892" y="1614869"/>
            <a:ext cx="714695" cy="485371"/>
          </a:xfrm>
          <a:custGeom>
            <a:rect b="b" l="l" r="r" t="t"/>
            <a:pathLst>
              <a:path extrusionOk="0" h="24523" w="38471">
                <a:moveTo>
                  <a:pt x="0" y="2928"/>
                </a:moveTo>
                <a:cubicBezTo>
                  <a:pt x="2030" y="13080"/>
                  <a:pt x="12429" y="26283"/>
                  <a:pt x="22581" y="24254"/>
                </a:cubicBezTo>
                <a:cubicBezTo>
                  <a:pt x="32059" y="22359"/>
                  <a:pt x="38471" y="9665"/>
                  <a:pt x="38471" y="0"/>
                </a:cubicBez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2354" name="Google Shape;2354;p179"/>
          <p:cNvSpPr/>
          <p:nvPr/>
        </p:nvSpPr>
        <p:spPr>
          <a:xfrm>
            <a:off x="1260375" y="1767925"/>
            <a:ext cx="1851994" cy="703810"/>
          </a:xfrm>
          <a:custGeom>
            <a:rect b="b" l="l" r="r" t="t"/>
            <a:pathLst>
              <a:path extrusionOk="0" h="24523" w="38471">
                <a:moveTo>
                  <a:pt x="0" y="2928"/>
                </a:moveTo>
                <a:cubicBezTo>
                  <a:pt x="2030" y="13080"/>
                  <a:pt x="12429" y="26283"/>
                  <a:pt x="22581" y="24254"/>
                </a:cubicBezTo>
                <a:cubicBezTo>
                  <a:pt x="32059" y="22359"/>
                  <a:pt x="38471" y="9665"/>
                  <a:pt x="38471" y="0"/>
                </a:cubicBez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2355" name="Google Shape;2355;p179"/>
          <p:cNvSpPr/>
          <p:nvPr/>
        </p:nvSpPr>
        <p:spPr>
          <a:xfrm>
            <a:off x="2664789" y="1649858"/>
            <a:ext cx="1804301" cy="802649"/>
          </a:xfrm>
          <a:custGeom>
            <a:rect b="b" l="l" r="r" t="t"/>
            <a:pathLst>
              <a:path extrusionOk="0" h="21878" w="19456">
                <a:moveTo>
                  <a:pt x="39" y="0"/>
                </a:moveTo>
                <a:cubicBezTo>
                  <a:pt x="424" y="3313"/>
                  <a:pt x="-886" y="16336"/>
                  <a:pt x="2350" y="19880"/>
                </a:cubicBezTo>
                <a:cubicBezTo>
                  <a:pt x="5586" y="23425"/>
                  <a:pt x="16606" y="21036"/>
                  <a:pt x="19457" y="21267"/>
                </a:cubicBezTo>
              </a:path>
            </a:pathLst>
          </a:custGeom>
          <a:noFill/>
          <a:ln cap="flat" cmpd="sng" w="116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9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p180"/>
          <p:cNvSpPr txBox="1"/>
          <p:nvPr>
            <p:ph idx="1" type="subTitle"/>
          </p:nvPr>
        </p:nvSpPr>
        <p:spPr>
          <a:xfrm>
            <a:off x="1371600" y="2119323"/>
            <a:ext cx="6400800" cy="769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Thank you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7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8" name="Google Shape;1838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226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9" name="Google Shape;1839;p158"/>
          <p:cNvSpPr txBox="1"/>
          <p:nvPr>
            <p:ph type="ctrTitle"/>
          </p:nvPr>
        </p:nvSpPr>
        <p:spPr>
          <a:xfrm>
            <a:off x="403650" y="0"/>
            <a:ext cx="83199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"/>
              <a:t>Objectives</a:t>
            </a:r>
            <a:endParaRPr sz="4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3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159"/>
          <p:cNvSpPr txBox="1"/>
          <p:nvPr>
            <p:ph type="title"/>
          </p:nvPr>
        </p:nvSpPr>
        <p:spPr>
          <a:xfrm>
            <a:off x="479850" y="99175"/>
            <a:ext cx="8321400" cy="59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845" name="Google Shape;1845;p159"/>
          <p:cNvSpPr txBox="1"/>
          <p:nvPr/>
        </p:nvSpPr>
        <p:spPr>
          <a:xfrm>
            <a:off x="676525" y="845711"/>
            <a:ext cx="7680300" cy="3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Insert a third-party network function (NF) such as Firewall in the packet path.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Redirect only selected traffic to the NF.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Stateful 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Redirection of both request and response packets to the NF.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Support for both VLAN and overlay networks.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Health monitoring with failover and load balancing across NF instances.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Mode of operation: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Inline - 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Bump-in-the-wire insertion - no packet header modification.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○"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Vtap - redirect cloned packets (Future work)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9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0" name="Google Shape;1850;p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226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1" name="Google Shape;1851;p160"/>
          <p:cNvSpPr txBox="1"/>
          <p:nvPr>
            <p:ph type="ctrTitle"/>
          </p:nvPr>
        </p:nvSpPr>
        <p:spPr>
          <a:xfrm>
            <a:off x="403650" y="0"/>
            <a:ext cx="83199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"/>
              <a:t>Solution Overview</a:t>
            </a:r>
            <a:br>
              <a:rPr lang="en"/>
            </a:br>
            <a:endParaRPr sz="4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5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p161"/>
          <p:cNvSpPr txBox="1"/>
          <p:nvPr>
            <p:ph type="title"/>
          </p:nvPr>
        </p:nvSpPr>
        <p:spPr>
          <a:xfrm>
            <a:off x="479850" y="99175"/>
            <a:ext cx="8321400" cy="59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Entities</a:t>
            </a:r>
            <a:endParaRPr/>
          </a:p>
        </p:txBody>
      </p:sp>
      <p:sp>
        <p:nvSpPr>
          <p:cNvPr id="1857" name="Google Shape;1857;p161"/>
          <p:cNvSpPr txBox="1"/>
          <p:nvPr/>
        </p:nvSpPr>
        <p:spPr>
          <a:xfrm>
            <a:off x="4185700" y="917625"/>
            <a:ext cx="4681200" cy="3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Create Network Function entity</a:t>
            </a:r>
            <a:endParaRPr b="1" sz="1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Network Function (NF)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-"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pair of LSPs: 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inport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outport.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Network Function Group (</a:t>
            </a: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NFG)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-"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Collection of NFs - Active-Active, Active-Standby.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Apply</a:t>
            </a:r>
            <a:r>
              <a:rPr b="1" lang="en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Network Function entity</a:t>
            </a:r>
            <a:endParaRPr b="1" sz="1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Apply NF insertion based on ACL classification.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ACL:  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specify 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stateful allow action and 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NFG.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Passthrough Health Monitoring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Probe packet sent to 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inport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monitored on outport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 marked as </a:t>
            </a: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online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offline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Only online NFs participate in traffic path.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8" name="Google Shape;1858;p161"/>
          <p:cNvSpPr/>
          <p:nvPr/>
        </p:nvSpPr>
        <p:spPr>
          <a:xfrm>
            <a:off x="782180" y="2557758"/>
            <a:ext cx="2470500" cy="501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9" name="Google Shape;1859;p161"/>
          <p:cNvSpPr/>
          <p:nvPr/>
        </p:nvSpPr>
        <p:spPr>
          <a:xfrm>
            <a:off x="920873" y="1841139"/>
            <a:ext cx="554700" cy="22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VM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0" name="Google Shape;1860;p161"/>
          <p:cNvSpPr/>
          <p:nvPr/>
        </p:nvSpPr>
        <p:spPr>
          <a:xfrm>
            <a:off x="1893905" y="1835776"/>
            <a:ext cx="554700" cy="22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NF1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61" name="Google Shape;1861;p161"/>
          <p:cNvCxnSpPr/>
          <p:nvPr/>
        </p:nvCxnSpPr>
        <p:spPr>
          <a:xfrm>
            <a:off x="2020996" y="2055976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2" name="Google Shape;1862;p161"/>
          <p:cNvCxnSpPr/>
          <p:nvPr/>
        </p:nvCxnSpPr>
        <p:spPr>
          <a:xfrm>
            <a:off x="2312097" y="2058116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3" name="Google Shape;1863;p161"/>
          <p:cNvCxnSpPr/>
          <p:nvPr/>
        </p:nvCxnSpPr>
        <p:spPr>
          <a:xfrm>
            <a:off x="1193421" y="2055976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64" name="Google Shape;1864;p161"/>
          <p:cNvSpPr txBox="1"/>
          <p:nvPr/>
        </p:nvSpPr>
        <p:spPr>
          <a:xfrm>
            <a:off x="1059559" y="2488423"/>
            <a:ext cx="3468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p1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5" name="Google Shape;1865;p161"/>
          <p:cNvSpPr txBox="1"/>
          <p:nvPr/>
        </p:nvSpPr>
        <p:spPr>
          <a:xfrm>
            <a:off x="1766351" y="2488442"/>
            <a:ext cx="6237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nfp1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(inport)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6" name="Google Shape;1866;p161"/>
          <p:cNvSpPr txBox="1"/>
          <p:nvPr/>
        </p:nvSpPr>
        <p:spPr>
          <a:xfrm>
            <a:off x="782186" y="2813137"/>
            <a:ext cx="11211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Logical Switch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7" name="Google Shape;1867;p161"/>
          <p:cNvSpPr/>
          <p:nvPr/>
        </p:nvSpPr>
        <p:spPr>
          <a:xfrm>
            <a:off x="2697855" y="1841126"/>
            <a:ext cx="554700" cy="22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NFn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68" name="Google Shape;1868;p161"/>
          <p:cNvCxnSpPr/>
          <p:nvPr/>
        </p:nvCxnSpPr>
        <p:spPr>
          <a:xfrm>
            <a:off x="2820668" y="2069675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9" name="Google Shape;1869;p161"/>
          <p:cNvCxnSpPr/>
          <p:nvPr/>
        </p:nvCxnSpPr>
        <p:spPr>
          <a:xfrm>
            <a:off x="3111769" y="2071815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70" name="Google Shape;1870;p161"/>
          <p:cNvSpPr/>
          <p:nvPr/>
        </p:nvSpPr>
        <p:spPr>
          <a:xfrm rot="5400000">
            <a:off x="2415239" y="1030147"/>
            <a:ext cx="393900" cy="10896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1" name="Google Shape;1871;p161"/>
          <p:cNvSpPr txBox="1"/>
          <p:nvPr/>
        </p:nvSpPr>
        <p:spPr>
          <a:xfrm>
            <a:off x="2361552" y="1141874"/>
            <a:ext cx="554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NFG1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2" name="Google Shape;1872;p161"/>
          <p:cNvSpPr txBox="1"/>
          <p:nvPr/>
        </p:nvSpPr>
        <p:spPr>
          <a:xfrm>
            <a:off x="2210167" y="2493650"/>
            <a:ext cx="7125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nfp2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(outport)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3" name="Google Shape;1873;p161"/>
          <p:cNvSpPr txBox="1"/>
          <p:nvPr/>
        </p:nvSpPr>
        <p:spPr>
          <a:xfrm>
            <a:off x="2416150" y="1817761"/>
            <a:ext cx="3468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. .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7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162"/>
          <p:cNvSpPr txBox="1"/>
          <p:nvPr>
            <p:ph type="title"/>
          </p:nvPr>
        </p:nvSpPr>
        <p:spPr>
          <a:xfrm>
            <a:off x="479850" y="99175"/>
            <a:ext cx="8321400" cy="59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Packet Path Logical View</a:t>
            </a:r>
            <a:endParaRPr/>
          </a:p>
        </p:txBody>
      </p:sp>
      <p:sp>
        <p:nvSpPr>
          <p:cNvPr id="1879" name="Google Shape;1879;p162"/>
          <p:cNvSpPr/>
          <p:nvPr/>
        </p:nvSpPr>
        <p:spPr>
          <a:xfrm>
            <a:off x="959278" y="2453733"/>
            <a:ext cx="2470500" cy="501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0" name="Google Shape;1880;p162"/>
          <p:cNvSpPr/>
          <p:nvPr/>
        </p:nvSpPr>
        <p:spPr>
          <a:xfrm>
            <a:off x="1097971" y="1737113"/>
            <a:ext cx="554700" cy="22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VM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1" name="Google Shape;1881;p162"/>
          <p:cNvSpPr/>
          <p:nvPr/>
        </p:nvSpPr>
        <p:spPr>
          <a:xfrm>
            <a:off x="2071003" y="1731750"/>
            <a:ext cx="554700" cy="22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NF1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82" name="Google Shape;1882;p162"/>
          <p:cNvCxnSpPr/>
          <p:nvPr/>
        </p:nvCxnSpPr>
        <p:spPr>
          <a:xfrm>
            <a:off x="2198093" y="1951950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3" name="Google Shape;1883;p162"/>
          <p:cNvCxnSpPr/>
          <p:nvPr/>
        </p:nvCxnSpPr>
        <p:spPr>
          <a:xfrm>
            <a:off x="2489194" y="1954091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4" name="Google Shape;1884;p162"/>
          <p:cNvCxnSpPr/>
          <p:nvPr/>
        </p:nvCxnSpPr>
        <p:spPr>
          <a:xfrm>
            <a:off x="1370518" y="1951950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85" name="Google Shape;1885;p162"/>
          <p:cNvSpPr txBox="1"/>
          <p:nvPr/>
        </p:nvSpPr>
        <p:spPr>
          <a:xfrm>
            <a:off x="1236657" y="2384398"/>
            <a:ext cx="3468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p1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6" name="Google Shape;1886;p162"/>
          <p:cNvSpPr txBox="1"/>
          <p:nvPr/>
        </p:nvSpPr>
        <p:spPr>
          <a:xfrm>
            <a:off x="1929788" y="2363958"/>
            <a:ext cx="5034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inport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7" name="Google Shape;1887;p162"/>
          <p:cNvSpPr txBox="1"/>
          <p:nvPr/>
        </p:nvSpPr>
        <p:spPr>
          <a:xfrm>
            <a:off x="2346934" y="2363083"/>
            <a:ext cx="7050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outport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8" name="Google Shape;1888;p162"/>
          <p:cNvSpPr txBox="1"/>
          <p:nvPr/>
        </p:nvSpPr>
        <p:spPr>
          <a:xfrm>
            <a:off x="910437" y="2959551"/>
            <a:ext cx="11211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Logical Switch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9" name="Google Shape;1889;p162"/>
          <p:cNvSpPr txBox="1"/>
          <p:nvPr/>
        </p:nvSpPr>
        <p:spPr>
          <a:xfrm>
            <a:off x="131337" y="3103450"/>
            <a:ext cx="10755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NFG id 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committed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CT entry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90" name="Google Shape;1890;p162"/>
          <p:cNvCxnSpPr>
            <a:stCxn id="1885" idx="1"/>
            <a:endCxn id="1889" idx="0"/>
          </p:cNvCxnSpPr>
          <p:nvPr/>
        </p:nvCxnSpPr>
        <p:spPr>
          <a:xfrm flipH="1">
            <a:off x="669057" y="2494498"/>
            <a:ext cx="567600" cy="609000"/>
          </a:xfrm>
          <a:prstGeom prst="curvedConnector2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91" name="Google Shape;1891;p162"/>
          <p:cNvSpPr/>
          <p:nvPr/>
        </p:nvSpPr>
        <p:spPr>
          <a:xfrm>
            <a:off x="1514721" y="1991421"/>
            <a:ext cx="588150" cy="543575"/>
          </a:xfrm>
          <a:custGeom>
            <a:rect b="b" l="l" r="r" t="t"/>
            <a:pathLst>
              <a:path extrusionOk="0" h="21743" w="23526">
                <a:moveTo>
                  <a:pt x="898" y="0"/>
                </a:moveTo>
                <a:cubicBezTo>
                  <a:pt x="1052" y="3082"/>
                  <a:pt x="-1645" y="15180"/>
                  <a:pt x="1823" y="18493"/>
                </a:cubicBezTo>
                <a:cubicBezTo>
                  <a:pt x="5291" y="21806"/>
                  <a:pt x="18237" y="22962"/>
                  <a:pt x="21704" y="19880"/>
                </a:cubicBezTo>
                <a:cubicBezTo>
                  <a:pt x="25172" y="16798"/>
                  <a:pt x="22474" y="3313"/>
                  <a:pt x="22628" y="0"/>
                </a:cubicBezTo>
              </a:path>
            </a:pathLst>
          </a:cu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892" name="Google Shape;1892;p162"/>
          <p:cNvSpPr/>
          <p:nvPr/>
        </p:nvSpPr>
        <p:spPr>
          <a:xfrm>
            <a:off x="2657397" y="1968316"/>
            <a:ext cx="945610" cy="599074"/>
          </a:xfrm>
          <a:custGeom>
            <a:rect b="b" l="l" r="r" t="t"/>
            <a:pathLst>
              <a:path extrusionOk="0" h="21878" w="19456">
                <a:moveTo>
                  <a:pt x="39" y="0"/>
                </a:moveTo>
                <a:cubicBezTo>
                  <a:pt x="424" y="3313"/>
                  <a:pt x="-886" y="16336"/>
                  <a:pt x="2350" y="19880"/>
                </a:cubicBezTo>
                <a:cubicBezTo>
                  <a:pt x="5586" y="23425"/>
                  <a:pt x="16606" y="21036"/>
                  <a:pt x="19457" y="21267"/>
                </a:cubicBezTo>
              </a:path>
            </a:pathLst>
          </a:cu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893" name="Google Shape;1893;p162"/>
          <p:cNvSpPr txBox="1"/>
          <p:nvPr/>
        </p:nvSpPr>
        <p:spPr>
          <a:xfrm>
            <a:off x="3632995" y="2321154"/>
            <a:ext cx="7050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Other end on same LS or outside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4" name="Google Shape;1894;p162"/>
          <p:cNvSpPr/>
          <p:nvPr/>
        </p:nvSpPr>
        <p:spPr>
          <a:xfrm>
            <a:off x="2874953" y="1737100"/>
            <a:ext cx="554700" cy="22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NFn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95" name="Google Shape;1895;p162"/>
          <p:cNvCxnSpPr/>
          <p:nvPr/>
        </p:nvCxnSpPr>
        <p:spPr>
          <a:xfrm>
            <a:off x="2997765" y="1965649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6" name="Google Shape;1896;p162"/>
          <p:cNvCxnSpPr/>
          <p:nvPr/>
        </p:nvCxnSpPr>
        <p:spPr>
          <a:xfrm>
            <a:off x="3288866" y="1967789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7" name="Google Shape;1897;p162"/>
          <p:cNvSpPr/>
          <p:nvPr/>
        </p:nvSpPr>
        <p:spPr>
          <a:xfrm>
            <a:off x="1435952" y="2062912"/>
            <a:ext cx="588150" cy="543575"/>
          </a:xfrm>
          <a:custGeom>
            <a:rect b="b" l="l" r="r" t="t"/>
            <a:pathLst>
              <a:path extrusionOk="0" h="21743" w="23526">
                <a:moveTo>
                  <a:pt x="898" y="0"/>
                </a:moveTo>
                <a:cubicBezTo>
                  <a:pt x="1052" y="3082"/>
                  <a:pt x="-1645" y="15180"/>
                  <a:pt x="1823" y="18493"/>
                </a:cubicBezTo>
                <a:cubicBezTo>
                  <a:pt x="5291" y="21806"/>
                  <a:pt x="18237" y="22962"/>
                  <a:pt x="21704" y="19880"/>
                </a:cubicBezTo>
                <a:cubicBezTo>
                  <a:pt x="25172" y="16798"/>
                  <a:pt x="22474" y="3313"/>
                  <a:pt x="22628" y="0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1898" name="Google Shape;1898;p162"/>
          <p:cNvSpPr/>
          <p:nvPr/>
        </p:nvSpPr>
        <p:spPr>
          <a:xfrm rot="5400000">
            <a:off x="2592337" y="926121"/>
            <a:ext cx="393900" cy="10896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9" name="Google Shape;1899;p162"/>
          <p:cNvSpPr txBox="1"/>
          <p:nvPr/>
        </p:nvSpPr>
        <p:spPr>
          <a:xfrm>
            <a:off x="2538622" y="1037851"/>
            <a:ext cx="5880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NFG1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0" name="Google Shape;1900;p162"/>
          <p:cNvSpPr txBox="1"/>
          <p:nvPr/>
        </p:nvSpPr>
        <p:spPr>
          <a:xfrm>
            <a:off x="4441990" y="631861"/>
            <a:ext cx="4530900" cy="41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Stateful </a:t>
            </a:r>
            <a:r>
              <a:rPr b="1" lang="en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Packet Redirection via Network Function</a:t>
            </a:r>
            <a:endParaRPr sz="1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From-lport ACL:</a:t>
            </a:r>
            <a:endParaRPr b="1" sz="1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Request pkt from p1: LS ingress matches ACL - redirects to NF 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inport - commits 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NFG id CT of p1.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esponse</a:t>
            </a: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packet to p1:</a:t>
            </a: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LS egress fetches NFG id from CT - redirects p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acket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NF outport.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Once out from other NF port, pkts fwded normally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To-lport ACL: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Request pkt to p1 - LS egress matches ACL, redirects to outport; commits NFG id to CT of p1.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Response pkt from p1 - LS ingress reads NFG from CT -  redirects to inport.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HA mode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</a:t>
            </a: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active-standby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mode - one of the online NFs selected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</a:t>
            </a: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active-active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mode - packets are load balanced across all online instances in the NFG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1" name="Google Shape;1901;p162"/>
          <p:cNvSpPr/>
          <p:nvPr/>
        </p:nvSpPr>
        <p:spPr>
          <a:xfrm>
            <a:off x="1447761" y="2030600"/>
            <a:ext cx="2229525" cy="753025"/>
          </a:xfrm>
          <a:custGeom>
            <a:rect b="b" l="l" r="r" t="t"/>
            <a:pathLst>
              <a:path extrusionOk="0" h="30121" w="89181">
                <a:moveTo>
                  <a:pt x="89181" y="28331"/>
                </a:moveTo>
                <a:cubicBezTo>
                  <a:pt x="74527" y="28575"/>
                  <a:pt x="9318" y="30447"/>
                  <a:pt x="1258" y="29796"/>
                </a:cubicBezTo>
                <a:cubicBezTo>
                  <a:pt x="-6801" y="29145"/>
                  <a:pt x="33579" y="29389"/>
                  <a:pt x="40824" y="24423"/>
                </a:cubicBezTo>
                <a:cubicBezTo>
                  <a:pt x="48070" y="19457"/>
                  <a:pt x="44080" y="4071"/>
                  <a:pt x="44731" y="0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902" name="Google Shape;1902;p162"/>
          <p:cNvSpPr txBox="1"/>
          <p:nvPr/>
        </p:nvSpPr>
        <p:spPr>
          <a:xfrm>
            <a:off x="1652675" y="3741475"/>
            <a:ext cx="21345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From-lport ACL applied to p1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Request    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Response 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03" name="Google Shape;1903;p162"/>
          <p:cNvCxnSpPr/>
          <p:nvPr/>
        </p:nvCxnSpPr>
        <p:spPr>
          <a:xfrm>
            <a:off x="2408508" y="4045975"/>
            <a:ext cx="293100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04" name="Google Shape;1904;p162"/>
          <p:cNvCxnSpPr/>
          <p:nvPr/>
        </p:nvCxnSpPr>
        <p:spPr>
          <a:xfrm>
            <a:off x="2415963" y="4210175"/>
            <a:ext cx="2931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8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p163"/>
          <p:cNvSpPr txBox="1"/>
          <p:nvPr>
            <p:ph type="title"/>
          </p:nvPr>
        </p:nvSpPr>
        <p:spPr>
          <a:xfrm>
            <a:off x="479850" y="99175"/>
            <a:ext cx="8321400" cy="59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Logical Switches</a:t>
            </a:r>
            <a:endParaRPr/>
          </a:p>
        </p:txBody>
      </p:sp>
      <p:sp>
        <p:nvSpPr>
          <p:cNvPr id="1910" name="Google Shape;1910;p163"/>
          <p:cNvSpPr/>
          <p:nvPr/>
        </p:nvSpPr>
        <p:spPr>
          <a:xfrm>
            <a:off x="361393" y="3550078"/>
            <a:ext cx="2196000" cy="485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1" name="Google Shape;1911;p163"/>
          <p:cNvSpPr/>
          <p:nvPr/>
        </p:nvSpPr>
        <p:spPr>
          <a:xfrm>
            <a:off x="500093" y="2833453"/>
            <a:ext cx="554700" cy="22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VM1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12" name="Google Shape;1912;p163"/>
          <p:cNvCxnSpPr/>
          <p:nvPr/>
        </p:nvCxnSpPr>
        <p:spPr>
          <a:xfrm>
            <a:off x="1553981" y="3048290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3" name="Google Shape;1913;p163"/>
          <p:cNvCxnSpPr/>
          <p:nvPr/>
        </p:nvCxnSpPr>
        <p:spPr>
          <a:xfrm>
            <a:off x="1833524" y="3050431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4" name="Google Shape;1914;p163"/>
          <p:cNvCxnSpPr/>
          <p:nvPr/>
        </p:nvCxnSpPr>
        <p:spPr>
          <a:xfrm>
            <a:off x="772640" y="3048290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15" name="Google Shape;1915;p163"/>
          <p:cNvSpPr txBox="1"/>
          <p:nvPr/>
        </p:nvSpPr>
        <p:spPr>
          <a:xfrm>
            <a:off x="638778" y="3480738"/>
            <a:ext cx="3468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p1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6" name="Google Shape;1916;p163"/>
          <p:cNvSpPr txBox="1"/>
          <p:nvPr/>
        </p:nvSpPr>
        <p:spPr>
          <a:xfrm>
            <a:off x="1397990" y="3492311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nfp1_ch1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7" name="Google Shape;1917;p163"/>
          <p:cNvSpPr txBox="1"/>
          <p:nvPr/>
        </p:nvSpPr>
        <p:spPr>
          <a:xfrm>
            <a:off x="1717942" y="3492304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nfp2_ch1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8" name="Google Shape;1918;p163"/>
          <p:cNvSpPr txBox="1"/>
          <p:nvPr/>
        </p:nvSpPr>
        <p:spPr>
          <a:xfrm>
            <a:off x="1232147" y="3853011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LS1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9" name="Google Shape;1919;p163"/>
          <p:cNvSpPr/>
          <p:nvPr/>
        </p:nvSpPr>
        <p:spPr>
          <a:xfrm>
            <a:off x="893726" y="3087761"/>
            <a:ext cx="588150" cy="543575"/>
          </a:xfrm>
          <a:custGeom>
            <a:rect b="b" l="l" r="r" t="t"/>
            <a:pathLst>
              <a:path extrusionOk="0" h="21743" w="23526">
                <a:moveTo>
                  <a:pt x="898" y="0"/>
                </a:moveTo>
                <a:cubicBezTo>
                  <a:pt x="1052" y="3082"/>
                  <a:pt x="-1645" y="15180"/>
                  <a:pt x="1823" y="18493"/>
                </a:cubicBezTo>
                <a:cubicBezTo>
                  <a:pt x="5291" y="21806"/>
                  <a:pt x="18237" y="22962"/>
                  <a:pt x="21704" y="19880"/>
                </a:cubicBezTo>
                <a:cubicBezTo>
                  <a:pt x="25172" y="16798"/>
                  <a:pt x="22474" y="3313"/>
                  <a:pt x="22628" y="0"/>
                </a:cubicBezTo>
              </a:path>
            </a:pathLst>
          </a:cu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920" name="Google Shape;1920;p163"/>
          <p:cNvSpPr/>
          <p:nvPr/>
        </p:nvSpPr>
        <p:spPr>
          <a:xfrm>
            <a:off x="2013274" y="3064644"/>
            <a:ext cx="486400" cy="546950"/>
          </a:xfrm>
          <a:custGeom>
            <a:rect b="b" l="l" r="r" t="t"/>
            <a:pathLst>
              <a:path extrusionOk="0" h="21878" w="19456">
                <a:moveTo>
                  <a:pt x="39" y="0"/>
                </a:moveTo>
                <a:cubicBezTo>
                  <a:pt x="424" y="3313"/>
                  <a:pt x="-886" y="16336"/>
                  <a:pt x="2350" y="19880"/>
                </a:cubicBezTo>
                <a:cubicBezTo>
                  <a:pt x="5586" y="23425"/>
                  <a:pt x="16606" y="21036"/>
                  <a:pt x="19457" y="21267"/>
                </a:cubicBezTo>
              </a:path>
            </a:pathLst>
          </a:cu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921" name="Google Shape;1921;p163"/>
          <p:cNvSpPr/>
          <p:nvPr/>
        </p:nvSpPr>
        <p:spPr>
          <a:xfrm>
            <a:off x="2964179" y="3540660"/>
            <a:ext cx="2196000" cy="485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2" name="Google Shape;1922;p163"/>
          <p:cNvSpPr/>
          <p:nvPr/>
        </p:nvSpPr>
        <p:spPr>
          <a:xfrm>
            <a:off x="3102879" y="2824035"/>
            <a:ext cx="554700" cy="22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VM2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23" name="Google Shape;1923;p163"/>
          <p:cNvCxnSpPr/>
          <p:nvPr/>
        </p:nvCxnSpPr>
        <p:spPr>
          <a:xfrm>
            <a:off x="4203002" y="3038872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24" name="Google Shape;1924;p163"/>
          <p:cNvCxnSpPr/>
          <p:nvPr/>
        </p:nvCxnSpPr>
        <p:spPr>
          <a:xfrm>
            <a:off x="4494103" y="3041013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25" name="Google Shape;1925;p163"/>
          <p:cNvCxnSpPr/>
          <p:nvPr/>
        </p:nvCxnSpPr>
        <p:spPr>
          <a:xfrm>
            <a:off x="3375427" y="3038872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26" name="Google Shape;1926;p163"/>
          <p:cNvSpPr txBox="1"/>
          <p:nvPr/>
        </p:nvSpPr>
        <p:spPr>
          <a:xfrm>
            <a:off x="3241565" y="3471320"/>
            <a:ext cx="3468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p2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7" name="Google Shape;1927;p163"/>
          <p:cNvSpPr txBox="1"/>
          <p:nvPr/>
        </p:nvSpPr>
        <p:spPr>
          <a:xfrm>
            <a:off x="4000765" y="3482886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nfp1_ch2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8" name="Google Shape;1928;p163"/>
          <p:cNvSpPr txBox="1"/>
          <p:nvPr/>
        </p:nvSpPr>
        <p:spPr>
          <a:xfrm>
            <a:off x="4320729" y="3482886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nfp2_ch2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9" name="Google Shape;1929;p163"/>
          <p:cNvSpPr txBox="1"/>
          <p:nvPr/>
        </p:nvSpPr>
        <p:spPr>
          <a:xfrm>
            <a:off x="3842524" y="3853012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LS2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0" name="Google Shape;1930;p163"/>
          <p:cNvSpPr/>
          <p:nvPr/>
        </p:nvSpPr>
        <p:spPr>
          <a:xfrm>
            <a:off x="3519629" y="3078343"/>
            <a:ext cx="588150" cy="543575"/>
          </a:xfrm>
          <a:custGeom>
            <a:rect b="b" l="l" r="r" t="t"/>
            <a:pathLst>
              <a:path extrusionOk="0" h="21743" w="23526">
                <a:moveTo>
                  <a:pt x="898" y="0"/>
                </a:moveTo>
                <a:cubicBezTo>
                  <a:pt x="1052" y="3082"/>
                  <a:pt x="-1645" y="15180"/>
                  <a:pt x="1823" y="18493"/>
                </a:cubicBezTo>
                <a:cubicBezTo>
                  <a:pt x="5291" y="21806"/>
                  <a:pt x="18237" y="22962"/>
                  <a:pt x="21704" y="19880"/>
                </a:cubicBezTo>
                <a:cubicBezTo>
                  <a:pt x="25172" y="16798"/>
                  <a:pt x="22474" y="3313"/>
                  <a:pt x="22628" y="0"/>
                </a:cubicBezTo>
              </a:path>
            </a:pathLst>
          </a:cu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931" name="Google Shape;1931;p163"/>
          <p:cNvSpPr/>
          <p:nvPr/>
        </p:nvSpPr>
        <p:spPr>
          <a:xfrm>
            <a:off x="4616061" y="3055226"/>
            <a:ext cx="486400" cy="546950"/>
          </a:xfrm>
          <a:custGeom>
            <a:rect b="b" l="l" r="r" t="t"/>
            <a:pathLst>
              <a:path extrusionOk="0" h="21878" w="19456">
                <a:moveTo>
                  <a:pt x="39" y="0"/>
                </a:moveTo>
                <a:cubicBezTo>
                  <a:pt x="424" y="3313"/>
                  <a:pt x="-886" y="16336"/>
                  <a:pt x="2350" y="19880"/>
                </a:cubicBezTo>
                <a:cubicBezTo>
                  <a:pt x="5586" y="23425"/>
                  <a:pt x="16606" y="21036"/>
                  <a:pt x="19457" y="21267"/>
                </a:cubicBezTo>
              </a:path>
            </a:pathLst>
          </a:custGeom>
          <a:noFill/>
          <a:ln cap="flat" cmpd="sng" w="9525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932" name="Google Shape;1932;p163"/>
          <p:cNvSpPr/>
          <p:nvPr/>
        </p:nvSpPr>
        <p:spPr>
          <a:xfrm>
            <a:off x="1924054" y="1624103"/>
            <a:ext cx="2196000" cy="485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3" name="Google Shape;1933;p163"/>
          <p:cNvSpPr/>
          <p:nvPr/>
        </p:nvSpPr>
        <p:spPr>
          <a:xfrm>
            <a:off x="2744725" y="906331"/>
            <a:ext cx="554700" cy="220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NF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34" name="Google Shape;1934;p163"/>
          <p:cNvCxnSpPr/>
          <p:nvPr/>
        </p:nvCxnSpPr>
        <p:spPr>
          <a:xfrm>
            <a:off x="2906398" y="1138090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5" name="Google Shape;1935;p163"/>
          <p:cNvCxnSpPr/>
          <p:nvPr/>
        </p:nvCxnSpPr>
        <p:spPr>
          <a:xfrm>
            <a:off x="3185941" y="1128672"/>
            <a:ext cx="96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36" name="Google Shape;1936;p163"/>
          <p:cNvSpPr txBox="1"/>
          <p:nvPr/>
        </p:nvSpPr>
        <p:spPr>
          <a:xfrm>
            <a:off x="2449893" y="1566312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nfp1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7" name="Google Shape;1937;p163"/>
          <p:cNvSpPr txBox="1"/>
          <p:nvPr/>
        </p:nvSpPr>
        <p:spPr>
          <a:xfrm>
            <a:off x="3232194" y="1566312"/>
            <a:ext cx="4545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nfp2</a:t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8" name="Google Shape;1938;p163"/>
          <p:cNvSpPr txBox="1"/>
          <p:nvPr/>
        </p:nvSpPr>
        <p:spPr>
          <a:xfrm>
            <a:off x="2621373" y="1922686"/>
            <a:ext cx="7521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SVC LS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39" name="Google Shape;1939;p163"/>
          <p:cNvCxnSpPr/>
          <p:nvPr/>
        </p:nvCxnSpPr>
        <p:spPr>
          <a:xfrm flipH="1" rot="10800000">
            <a:off x="1558498" y="1624236"/>
            <a:ext cx="1359600" cy="14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940" name="Google Shape;1940;p163"/>
          <p:cNvCxnSpPr/>
          <p:nvPr/>
        </p:nvCxnSpPr>
        <p:spPr>
          <a:xfrm flipH="1" rot="10800000">
            <a:off x="1838041" y="1637935"/>
            <a:ext cx="1359600" cy="144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941" name="Google Shape;1941;p163"/>
          <p:cNvCxnSpPr/>
          <p:nvPr/>
        </p:nvCxnSpPr>
        <p:spPr>
          <a:xfrm rot="10800000">
            <a:off x="2929640" y="1624111"/>
            <a:ext cx="1287300" cy="145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942" name="Google Shape;1942;p163"/>
          <p:cNvCxnSpPr/>
          <p:nvPr/>
        </p:nvCxnSpPr>
        <p:spPr>
          <a:xfrm rot="10800000">
            <a:off x="3209183" y="1637810"/>
            <a:ext cx="1287300" cy="145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943" name="Google Shape;1943;p163"/>
          <p:cNvSpPr txBox="1"/>
          <p:nvPr/>
        </p:nvSpPr>
        <p:spPr>
          <a:xfrm>
            <a:off x="5198275" y="639075"/>
            <a:ext cx="3714600" cy="40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Scenarios:</a:t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-"/>
            </a:pPr>
            <a:r>
              <a:rPr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ACL applied to a port-group with members across multiple LSs.</a:t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-"/>
            </a:pPr>
            <a:r>
              <a:rPr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ACLs applied to multiple LSs with same NF.</a:t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 CMS needs to create child ports</a:t>
            </a:r>
            <a:r>
              <a:rPr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linked to the NF ports</a:t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-"/>
            </a:pPr>
            <a:r>
              <a:rPr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 each LS having port-group members</a:t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-"/>
            </a:pPr>
            <a:r>
              <a:rPr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on each LS where an ACL with this NF has been applied. </a:t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CMS creates the NF entity using parent port pair</a:t>
            </a:r>
            <a:r>
              <a:rPr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and refers to that in the ACL config.</a:t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When it creates the child ports, it does not need to change any of the NF, NFG or ACL configs.</a:t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northd configures the redirection rules</a:t>
            </a:r>
            <a:r>
              <a:rPr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in the LS, using either the parent or child port, depending on what is </a:t>
            </a:r>
            <a:r>
              <a:rPr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present</a:t>
            </a:r>
            <a:r>
              <a:rPr lang="en" sz="11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on that LS.</a:t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7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164"/>
          <p:cNvSpPr txBox="1"/>
          <p:nvPr>
            <p:ph type="title"/>
          </p:nvPr>
        </p:nvSpPr>
        <p:spPr>
          <a:xfrm>
            <a:off x="479850" y="99175"/>
            <a:ext cx="8321400" cy="59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 Host traffic</a:t>
            </a:r>
            <a:endParaRPr/>
          </a:p>
        </p:txBody>
      </p:sp>
      <p:sp>
        <p:nvSpPr>
          <p:cNvPr id="1949" name="Google Shape;1949;p164"/>
          <p:cNvSpPr txBox="1"/>
          <p:nvPr/>
        </p:nvSpPr>
        <p:spPr>
          <a:xfrm>
            <a:off x="4666650" y="403225"/>
            <a:ext cx="4056600" cy="44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0" name="Google Shape;1950;p164"/>
          <p:cNvSpPr/>
          <p:nvPr/>
        </p:nvSpPr>
        <p:spPr>
          <a:xfrm>
            <a:off x="819325" y="1500198"/>
            <a:ext cx="1299300" cy="315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host1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51" name="Google Shape;1951;p164"/>
          <p:cNvSpPr/>
          <p:nvPr/>
        </p:nvSpPr>
        <p:spPr>
          <a:xfrm>
            <a:off x="1255815" y="982498"/>
            <a:ext cx="426300" cy="274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VM1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952" name="Google Shape;1952;p164"/>
          <p:cNvCxnSpPr>
            <a:stCxn id="1951" idx="2"/>
            <a:endCxn id="1950" idx="0"/>
          </p:cNvCxnSpPr>
          <p:nvPr/>
        </p:nvCxnSpPr>
        <p:spPr>
          <a:xfrm>
            <a:off x="1468965" y="1256698"/>
            <a:ext cx="0" cy="243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53" name="Google Shape;1953;p164"/>
          <p:cNvSpPr/>
          <p:nvPr/>
        </p:nvSpPr>
        <p:spPr>
          <a:xfrm>
            <a:off x="2724325" y="1500198"/>
            <a:ext cx="1299300" cy="315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host2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54" name="Google Shape;1954;p164"/>
          <p:cNvSpPr/>
          <p:nvPr/>
        </p:nvSpPr>
        <p:spPr>
          <a:xfrm>
            <a:off x="3115068" y="982498"/>
            <a:ext cx="426300" cy="274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NF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955" name="Google Shape;1955;p164"/>
          <p:cNvCxnSpPr/>
          <p:nvPr/>
        </p:nvCxnSpPr>
        <p:spPr>
          <a:xfrm>
            <a:off x="3221565" y="1256698"/>
            <a:ext cx="0" cy="243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6" name="Google Shape;1956;p164"/>
          <p:cNvCxnSpPr>
            <a:stCxn id="1950" idx="1"/>
          </p:cNvCxnSpPr>
          <p:nvPr/>
        </p:nvCxnSpPr>
        <p:spPr>
          <a:xfrm rot="10800000">
            <a:off x="403225" y="1657698"/>
            <a:ext cx="416100" cy="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57" name="Google Shape;1957;p164"/>
          <p:cNvCxnSpPr/>
          <p:nvPr/>
        </p:nvCxnSpPr>
        <p:spPr>
          <a:xfrm rot="10800000">
            <a:off x="1595397" y="1258750"/>
            <a:ext cx="0" cy="2367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958" name="Google Shape;1958;p164"/>
          <p:cNvSpPr/>
          <p:nvPr/>
        </p:nvSpPr>
        <p:spPr>
          <a:xfrm>
            <a:off x="479425" y="1469348"/>
            <a:ext cx="213000" cy="156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Sans Pro"/>
                <a:ea typeface="Source Sans Pro"/>
                <a:cs typeface="Source Sans Pro"/>
                <a:sym typeface="Source Sans Pro"/>
              </a:rPr>
              <a:t>6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59" name="Google Shape;1959;p164"/>
          <p:cNvSpPr/>
          <p:nvPr/>
        </p:nvSpPr>
        <p:spPr>
          <a:xfrm>
            <a:off x="2330404" y="1377448"/>
            <a:ext cx="213000" cy="156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60" name="Google Shape;1960;p164"/>
          <p:cNvSpPr/>
          <p:nvPr/>
        </p:nvSpPr>
        <p:spPr>
          <a:xfrm>
            <a:off x="2343059" y="1835271"/>
            <a:ext cx="213000" cy="156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Sans Pro"/>
                <a:ea typeface="Source Sans Pro"/>
                <a:cs typeface="Source Sans Pro"/>
                <a:sym typeface="Source Sans Pro"/>
              </a:rPr>
              <a:t>5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61" name="Google Shape;1961;p164"/>
          <p:cNvSpPr/>
          <p:nvPr/>
        </p:nvSpPr>
        <p:spPr>
          <a:xfrm>
            <a:off x="1705375" y="1301248"/>
            <a:ext cx="213000" cy="156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962" name="Google Shape;1962;p164"/>
          <p:cNvCxnSpPr/>
          <p:nvPr/>
        </p:nvCxnSpPr>
        <p:spPr>
          <a:xfrm>
            <a:off x="3450165" y="1256698"/>
            <a:ext cx="0" cy="243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3" name="Google Shape;1963;p164"/>
          <p:cNvCxnSpPr/>
          <p:nvPr/>
        </p:nvCxnSpPr>
        <p:spPr>
          <a:xfrm rot="10800000">
            <a:off x="3149850" y="1238448"/>
            <a:ext cx="0" cy="2367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64" name="Google Shape;1964;p164"/>
          <p:cNvCxnSpPr/>
          <p:nvPr/>
        </p:nvCxnSpPr>
        <p:spPr>
          <a:xfrm rot="10800000">
            <a:off x="3530850" y="1238448"/>
            <a:ext cx="0" cy="2367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965" name="Google Shape;1965;p164"/>
          <p:cNvSpPr/>
          <p:nvPr/>
        </p:nvSpPr>
        <p:spPr>
          <a:xfrm>
            <a:off x="2886475" y="1322173"/>
            <a:ext cx="213000" cy="156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66" name="Google Shape;1966;p164"/>
          <p:cNvSpPr/>
          <p:nvPr/>
        </p:nvSpPr>
        <p:spPr>
          <a:xfrm>
            <a:off x="3572275" y="1322173"/>
            <a:ext cx="213000" cy="156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67" name="Google Shape;1967;p164"/>
          <p:cNvSpPr/>
          <p:nvPr/>
        </p:nvSpPr>
        <p:spPr>
          <a:xfrm>
            <a:off x="2208922" y="1530648"/>
            <a:ext cx="461700" cy="13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8" name="Google Shape;1968;p164"/>
          <p:cNvSpPr/>
          <p:nvPr/>
        </p:nvSpPr>
        <p:spPr>
          <a:xfrm rot="10800000">
            <a:off x="2193475" y="1693198"/>
            <a:ext cx="461700" cy="13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9" name="Google Shape;1969;p164"/>
          <p:cNvSpPr txBox="1"/>
          <p:nvPr/>
        </p:nvSpPr>
        <p:spPr>
          <a:xfrm>
            <a:off x="1294923" y="1445798"/>
            <a:ext cx="3462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p1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70" name="Google Shape;1970;p164"/>
          <p:cNvSpPr txBox="1"/>
          <p:nvPr/>
        </p:nvSpPr>
        <p:spPr>
          <a:xfrm>
            <a:off x="2982624" y="1435636"/>
            <a:ext cx="4161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nfp1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71" name="Google Shape;1971;p164"/>
          <p:cNvSpPr txBox="1"/>
          <p:nvPr/>
        </p:nvSpPr>
        <p:spPr>
          <a:xfrm>
            <a:off x="3281124" y="1435637"/>
            <a:ext cx="4263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nfp2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72" name="Google Shape;1972;p164"/>
          <p:cNvSpPr txBox="1"/>
          <p:nvPr/>
        </p:nvSpPr>
        <p:spPr>
          <a:xfrm>
            <a:off x="4387850" y="664401"/>
            <a:ext cx="4663800" cy="43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VLAN subnet, 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if VM port in on host1 and NF is on host2, we need to enforce tunneling between the hosts.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Packet sourced from p1:</a:t>
            </a:r>
            <a:endParaRPr b="1" sz="1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host1: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Outport set to nfp1 in LS ingress. Packet tunneled (geneve) to host2.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host2: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Packet delivered to nfp1. Tunnel intf id stored in nfp1’s CT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host2: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Same packet comes out from nfp2: Tunneled back to host1 using the tunnel intf id in nfp1’s CT.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host1: 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Inner packet from</a:t>
            </a: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unnel forwarded 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normally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Packet destined to p1:</a:t>
            </a:r>
            <a:endParaRPr b="1" sz="1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Packet received on host1 → tunneled to host2 → delivered to nfp2 → tunnel id stored in CT of nfp2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Packet from nfp1 on host2 → tunneled to host1 using CT of nfp2 → delivered to p1 on host1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overlay subnet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no special handling required for cross-host.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3" name="Google Shape;1973;p164"/>
          <p:cNvSpPr txBox="1"/>
          <p:nvPr/>
        </p:nvSpPr>
        <p:spPr>
          <a:xfrm>
            <a:off x="242350" y="2211550"/>
            <a:ext cx="1404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Member of port-group where ACL is applied with NFG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74" name="Google Shape;1974;p164"/>
          <p:cNvCxnSpPr/>
          <p:nvPr/>
        </p:nvCxnSpPr>
        <p:spPr>
          <a:xfrm flipH="1">
            <a:off x="769361" y="1581382"/>
            <a:ext cx="567600" cy="609000"/>
          </a:xfrm>
          <a:prstGeom prst="curvedConnector2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75" name="Google Shape;1975;p164"/>
          <p:cNvSpPr txBox="1"/>
          <p:nvPr/>
        </p:nvSpPr>
        <p:spPr>
          <a:xfrm>
            <a:off x="819318" y="2739450"/>
            <a:ext cx="3109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Cross-host traffic for VLAN network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6" name="Google Shape;1976;p164"/>
          <p:cNvSpPr/>
          <p:nvPr/>
        </p:nvSpPr>
        <p:spPr>
          <a:xfrm>
            <a:off x="463154" y="3906491"/>
            <a:ext cx="1299300" cy="315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host1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77" name="Google Shape;1977;p164"/>
          <p:cNvSpPr/>
          <p:nvPr/>
        </p:nvSpPr>
        <p:spPr>
          <a:xfrm>
            <a:off x="899644" y="3388791"/>
            <a:ext cx="426300" cy="274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VM1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978" name="Google Shape;1978;p164"/>
          <p:cNvCxnSpPr>
            <a:stCxn id="1977" idx="2"/>
            <a:endCxn id="1976" idx="0"/>
          </p:cNvCxnSpPr>
          <p:nvPr/>
        </p:nvCxnSpPr>
        <p:spPr>
          <a:xfrm>
            <a:off x="1112794" y="3662991"/>
            <a:ext cx="0" cy="243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79" name="Google Shape;1979;p164"/>
          <p:cNvSpPr/>
          <p:nvPr/>
        </p:nvSpPr>
        <p:spPr>
          <a:xfrm>
            <a:off x="2368154" y="3906491"/>
            <a:ext cx="1299300" cy="315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host2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80" name="Google Shape;1980;p164"/>
          <p:cNvSpPr/>
          <p:nvPr/>
        </p:nvSpPr>
        <p:spPr>
          <a:xfrm>
            <a:off x="2758897" y="3388791"/>
            <a:ext cx="426300" cy="274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NF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981" name="Google Shape;1981;p164"/>
          <p:cNvCxnSpPr/>
          <p:nvPr/>
        </p:nvCxnSpPr>
        <p:spPr>
          <a:xfrm>
            <a:off x="2865394" y="3662991"/>
            <a:ext cx="0" cy="243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2" name="Google Shape;1982;p164"/>
          <p:cNvCxnSpPr/>
          <p:nvPr/>
        </p:nvCxnSpPr>
        <p:spPr>
          <a:xfrm rot="10800000">
            <a:off x="1239226" y="3665043"/>
            <a:ext cx="0" cy="2367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983" name="Google Shape;1983;p164"/>
          <p:cNvSpPr/>
          <p:nvPr/>
        </p:nvSpPr>
        <p:spPr>
          <a:xfrm>
            <a:off x="3814170" y="3783739"/>
            <a:ext cx="213000" cy="156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Sans Pro"/>
                <a:ea typeface="Source Sans Pro"/>
                <a:cs typeface="Source Sans Pro"/>
                <a:sym typeface="Source Sans Pro"/>
              </a:rPr>
              <a:t>5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84" name="Google Shape;1984;p164"/>
          <p:cNvSpPr/>
          <p:nvPr/>
        </p:nvSpPr>
        <p:spPr>
          <a:xfrm>
            <a:off x="1974234" y="3783741"/>
            <a:ext cx="213000" cy="156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85" name="Google Shape;1985;p164"/>
          <p:cNvSpPr/>
          <p:nvPr/>
        </p:nvSpPr>
        <p:spPr>
          <a:xfrm>
            <a:off x="1349204" y="3707541"/>
            <a:ext cx="213000" cy="156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986" name="Google Shape;1986;p164"/>
          <p:cNvCxnSpPr/>
          <p:nvPr/>
        </p:nvCxnSpPr>
        <p:spPr>
          <a:xfrm>
            <a:off x="3093994" y="3662991"/>
            <a:ext cx="0" cy="2436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7" name="Google Shape;1987;p164"/>
          <p:cNvCxnSpPr/>
          <p:nvPr/>
        </p:nvCxnSpPr>
        <p:spPr>
          <a:xfrm rot="10800000">
            <a:off x="2793679" y="3644741"/>
            <a:ext cx="0" cy="2367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8" name="Google Shape;1988;p164"/>
          <p:cNvCxnSpPr/>
          <p:nvPr/>
        </p:nvCxnSpPr>
        <p:spPr>
          <a:xfrm rot="10800000">
            <a:off x="3174679" y="3644741"/>
            <a:ext cx="0" cy="236700"/>
          </a:xfrm>
          <a:prstGeom prst="straightConnector1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989" name="Google Shape;1989;p164"/>
          <p:cNvSpPr/>
          <p:nvPr/>
        </p:nvSpPr>
        <p:spPr>
          <a:xfrm>
            <a:off x="2530304" y="3728466"/>
            <a:ext cx="213000" cy="156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90" name="Google Shape;1990;p164"/>
          <p:cNvSpPr/>
          <p:nvPr/>
        </p:nvSpPr>
        <p:spPr>
          <a:xfrm>
            <a:off x="3216104" y="3728466"/>
            <a:ext cx="213000" cy="156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91" name="Google Shape;1991;p164"/>
          <p:cNvSpPr/>
          <p:nvPr/>
        </p:nvSpPr>
        <p:spPr>
          <a:xfrm>
            <a:off x="1852751" y="3936941"/>
            <a:ext cx="461700" cy="13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2" name="Google Shape;1992;p164"/>
          <p:cNvSpPr txBox="1"/>
          <p:nvPr/>
        </p:nvSpPr>
        <p:spPr>
          <a:xfrm>
            <a:off x="938752" y="3852091"/>
            <a:ext cx="3462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p1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93" name="Google Shape;1993;p164"/>
          <p:cNvSpPr txBox="1"/>
          <p:nvPr/>
        </p:nvSpPr>
        <p:spPr>
          <a:xfrm>
            <a:off x="2626453" y="3841930"/>
            <a:ext cx="4161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nfp1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94" name="Google Shape;1994;p164"/>
          <p:cNvSpPr txBox="1"/>
          <p:nvPr/>
        </p:nvSpPr>
        <p:spPr>
          <a:xfrm>
            <a:off x="2924953" y="3841930"/>
            <a:ext cx="426300" cy="2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nfp2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95" name="Google Shape;1995;p164"/>
          <p:cNvSpPr/>
          <p:nvPr/>
        </p:nvSpPr>
        <p:spPr>
          <a:xfrm>
            <a:off x="3762826" y="3936941"/>
            <a:ext cx="461700" cy="13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6" name="Google Shape;1996;p164"/>
          <p:cNvSpPr txBox="1"/>
          <p:nvPr/>
        </p:nvSpPr>
        <p:spPr>
          <a:xfrm>
            <a:off x="819318" y="4438250"/>
            <a:ext cx="3109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Cross-host traffic for overlay network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97" name="Google Shape;1997;p164"/>
          <p:cNvCxnSpPr/>
          <p:nvPr/>
        </p:nvCxnSpPr>
        <p:spPr>
          <a:xfrm flipH="1">
            <a:off x="2583099" y="1667328"/>
            <a:ext cx="567600" cy="609000"/>
          </a:xfrm>
          <a:prstGeom prst="curvedConnector2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98" name="Google Shape;1998;p164"/>
          <p:cNvSpPr txBox="1"/>
          <p:nvPr/>
        </p:nvSpPr>
        <p:spPr>
          <a:xfrm>
            <a:off x="1934650" y="2156925"/>
            <a:ext cx="11592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Tunnel interface id stored in CT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99" name="Google Shape;1999;p164"/>
          <p:cNvCxnSpPr/>
          <p:nvPr/>
        </p:nvCxnSpPr>
        <p:spPr>
          <a:xfrm flipH="1" rot="-5400000">
            <a:off x="3479963" y="1731469"/>
            <a:ext cx="531300" cy="353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00" name="Google Shape;2000;p164"/>
          <p:cNvSpPr txBox="1"/>
          <p:nvPr/>
        </p:nvSpPr>
        <p:spPr>
          <a:xfrm>
            <a:off x="3161250" y="2068329"/>
            <a:ext cx="11592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Tunnel interface id fetched from CT of nfp1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utanix Corporate Template">
  <a:themeElements>
    <a:clrScheme name="Workday">
      <a:dk1>
        <a:srgbClr val="131313"/>
      </a:dk1>
      <a:lt1>
        <a:srgbClr val="FFFFFF"/>
      </a:lt1>
      <a:dk2>
        <a:srgbClr val="4B00AA"/>
      </a:dk2>
      <a:lt2>
        <a:srgbClr val="7855FA"/>
      </a:lt2>
      <a:accent1>
        <a:srgbClr val="5D5D5D"/>
      </a:accent1>
      <a:accent2>
        <a:srgbClr val="1FDDE9"/>
      </a:accent2>
      <a:accent3>
        <a:srgbClr val="92DD23"/>
      </a:accent3>
      <a:accent4>
        <a:srgbClr val="FF9178"/>
      </a:accent4>
      <a:accent5>
        <a:srgbClr val="0092B0"/>
      </a:accent5>
      <a:accent6>
        <a:srgbClr val="391699"/>
      </a:accent6>
      <a:hlink>
        <a:srgbClr val="004387"/>
      </a:hlink>
      <a:folHlink>
        <a:srgbClr val="0875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Nutanix Corporate Template">
  <a:themeElements>
    <a:clrScheme name="Workday">
      <a:dk1>
        <a:srgbClr val="131313"/>
      </a:dk1>
      <a:lt1>
        <a:srgbClr val="FFFFFF"/>
      </a:lt1>
      <a:dk2>
        <a:srgbClr val="4B00AA"/>
      </a:dk2>
      <a:lt2>
        <a:srgbClr val="41AA00"/>
      </a:lt2>
      <a:accent1>
        <a:srgbClr val="7855FA"/>
      </a:accent1>
      <a:accent2>
        <a:srgbClr val="1FDDE9"/>
      </a:accent2>
      <a:accent3>
        <a:srgbClr val="92DD23"/>
      </a:accent3>
      <a:accent4>
        <a:srgbClr val="FF9178"/>
      </a:accent4>
      <a:accent5>
        <a:srgbClr val="0092B0"/>
      </a:accent5>
      <a:accent6>
        <a:srgbClr val="391699"/>
      </a:accent6>
      <a:hlink>
        <a:srgbClr val="004387"/>
      </a:hlink>
      <a:folHlink>
        <a:srgbClr val="0875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